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sldIdLst>
    <p:sldId id="263" r:id="rId2"/>
    <p:sldId id="264" r:id="rId3"/>
    <p:sldId id="265" r:id="rId4"/>
    <p:sldId id="266" r:id="rId5"/>
    <p:sldId id="267" r:id="rId6"/>
    <p:sldId id="268" r:id="rId7"/>
    <p:sldId id="270" r:id="rId8"/>
    <p:sldId id="271" r:id="rId9"/>
    <p:sldId id="272" r:id="rId10"/>
    <p:sldId id="273" r:id="rId1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3" pos="340" userDrawn="1">
          <p15:clr>
            <a:srgbClr val="A4A3A4"/>
          </p15:clr>
        </p15:guide>
        <p15:guide id="4" pos="106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ho Shinohara" initials="KS" lastIdx="1" clrIdx="0">
    <p:extLst>
      <p:ext uri="{19B8F6BF-5375-455C-9EA6-DF929625EA0E}">
        <p15:presenceInfo xmlns:p15="http://schemas.microsoft.com/office/powerpoint/2012/main" userId="S::kaho.shinohara@paralympic.org::7f422c79-a823-46e2-bb37-78032b5706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334E"/>
    <a:srgbClr val="9100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009"/>
    <p:restoredTop sz="96327"/>
  </p:normalViewPr>
  <p:slideViewPr>
    <p:cSldViewPr snapToGrid="0" snapToObjects="1">
      <p:cViewPr varScale="1">
        <p:scale>
          <a:sx n="161" d="100"/>
          <a:sy n="161" d="100"/>
        </p:scale>
        <p:origin x="216" y="256"/>
      </p:cViewPr>
      <p:guideLst>
        <p:guide orient="horz" pos="1620"/>
        <p:guide pos="2880"/>
        <p:guide pos="340"/>
        <p:guide pos="106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F2608C-5DCC-E74C-A2A9-CC9B2629E94A}" type="datetimeFigureOut">
              <a:rPr lang="en-US" smtClean="0"/>
              <a:t>11/18/20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982C56-D078-2D4A-9C06-08745FC5C502}" type="slidenum">
              <a:rPr lang="en-US" smtClean="0"/>
              <a:t>‹#›</a:t>
            </a:fld>
            <a:endParaRPr lang="en-US"/>
          </a:p>
        </p:txBody>
      </p:sp>
    </p:spTree>
    <p:extLst>
      <p:ext uri="{BB962C8B-B14F-4D97-AF65-F5344CB8AC3E}">
        <p14:creationId xmlns:p14="http://schemas.microsoft.com/office/powerpoint/2010/main" val="4086466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Answer:	B    Plans and implements training schedules.</a:t>
            </a:r>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2</a:t>
            </a:fld>
            <a:endParaRPr lang="en-US"/>
          </a:p>
        </p:txBody>
      </p:sp>
    </p:spTree>
    <p:extLst>
      <p:ext uri="{BB962C8B-B14F-4D97-AF65-F5344CB8AC3E}">
        <p14:creationId xmlns:p14="http://schemas.microsoft.com/office/powerpoint/2010/main" val="181425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Answer:	Physiotherapist.</a:t>
            </a:r>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3</a:t>
            </a:fld>
            <a:endParaRPr lang="en-US"/>
          </a:p>
        </p:txBody>
      </p:sp>
    </p:spTree>
    <p:extLst>
      <p:ext uri="{BB962C8B-B14F-4D97-AF65-F5344CB8AC3E}">
        <p14:creationId xmlns:p14="http://schemas.microsoft.com/office/powerpoint/2010/main" val="1299013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Answer:	B    Psychologist.</a:t>
            </a:r>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4</a:t>
            </a:fld>
            <a:endParaRPr lang="en-US"/>
          </a:p>
        </p:txBody>
      </p:sp>
    </p:spTree>
    <p:extLst>
      <p:ext uri="{BB962C8B-B14F-4D97-AF65-F5344CB8AC3E}">
        <p14:creationId xmlns:p14="http://schemas.microsoft.com/office/powerpoint/2010/main" val="1842957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Answer:	</a:t>
            </a:r>
            <a:r>
              <a:rPr lang="en-GB" sz="1200" baseline="0" dirty="0"/>
              <a:t>m</a:t>
            </a:r>
            <a:r>
              <a:rPr lang="en-GB" sz="1200" dirty="0"/>
              <a:t>aintain, adjust and repair individual and team sport equipment. </a:t>
            </a:r>
            <a:endParaRPr lang="en-GB" baseline="0"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5</a:t>
            </a:fld>
            <a:endParaRPr lang="en-US"/>
          </a:p>
        </p:txBody>
      </p:sp>
    </p:spTree>
    <p:extLst>
      <p:ext uri="{BB962C8B-B14F-4D97-AF65-F5344CB8AC3E}">
        <p14:creationId xmlns:p14="http://schemas.microsoft.com/office/powerpoint/2010/main" val="3843089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Answer:	sport nutritionist, sport doctor, strength and conditioning coach, sport physiologist. </a:t>
            </a:r>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6</a:t>
            </a:fld>
            <a:endParaRPr lang="en-US"/>
          </a:p>
        </p:txBody>
      </p:sp>
    </p:spTree>
    <p:extLst>
      <p:ext uri="{BB962C8B-B14F-4D97-AF65-F5344CB8AC3E}">
        <p14:creationId xmlns:p14="http://schemas.microsoft.com/office/powerpoint/2010/main" val="574967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Answer:	</a:t>
            </a:r>
            <a:r>
              <a:rPr lang="en-GB" i="0" baseline="0" dirty="0"/>
              <a:t>better and more regular training, improved facilities for training and equipment for the sport, better understanding of how to train, more use of sports science, better diet and nutritional advice, improved medical care for injuries and illness, improved mental preparation.</a:t>
            </a:r>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7</a:t>
            </a:fld>
            <a:endParaRPr lang="en-US"/>
          </a:p>
        </p:txBody>
      </p:sp>
    </p:spTree>
    <p:extLst>
      <p:ext uri="{BB962C8B-B14F-4D97-AF65-F5344CB8AC3E}">
        <p14:creationId xmlns:p14="http://schemas.microsoft.com/office/powerpoint/2010/main" val="2521253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Answer:	</a:t>
            </a:r>
            <a:r>
              <a:rPr lang="en-GB" i="0" baseline="0" dirty="0"/>
              <a:t>resilience, self-belief, motivated, competitive, desire to succeed, disciplined, confident, fully-focused on goals and ambitions, and demonstrating the Paralympic values of determination and courage.</a:t>
            </a:r>
          </a:p>
          <a:p>
            <a:endParaRPr lang="en-GB" baseline="0"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8</a:t>
            </a:fld>
            <a:endParaRPr lang="en-US"/>
          </a:p>
        </p:txBody>
      </p:sp>
    </p:spTree>
    <p:extLst>
      <p:ext uri="{BB962C8B-B14F-4D97-AF65-F5344CB8AC3E}">
        <p14:creationId xmlns:p14="http://schemas.microsoft.com/office/powerpoint/2010/main" val="1971606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Answer:  	 C    d</a:t>
            </a:r>
            <a:r>
              <a:rPr lang="en-GB" dirty="0"/>
              <a:t>etermination, inspiration, equality, courage.</a:t>
            </a:r>
          </a:p>
          <a:p>
            <a:endParaRPr lang="en-GB" baseline="0"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9</a:t>
            </a:fld>
            <a:endParaRPr lang="en-US"/>
          </a:p>
        </p:txBody>
      </p:sp>
    </p:spTree>
    <p:extLst>
      <p:ext uri="{BB962C8B-B14F-4D97-AF65-F5344CB8AC3E}">
        <p14:creationId xmlns:p14="http://schemas.microsoft.com/office/powerpoint/2010/main" val="1824125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aseline="0" dirty="0"/>
              <a:t>Answer:  	</a:t>
            </a:r>
          </a:p>
          <a:p>
            <a:pPr marL="171450" indent="-171450">
              <a:buFont typeface="Arial" panose="020B0604020202020204" pitchFamily="34" charset="0"/>
              <a:buChar char="•"/>
            </a:pPr>
            <a:r>
              <a:rPr lang="en-GB" i="0" baseline="0" dirty="0"/>
              <a:t>conditioning, strength and cardiovascular training, practise sport specific skills and improve technique, compete regularly, learn to work with other team members, for example when playing wheelchair basketball</a:t>
            </a:r>
          </a:p>
          <a:p>
            <a:pPr marL="171450" indent="-171450">
              <a:buFont typeface="Arial" panose="020B0604020202020204" pitchFamily="34" charset="0"/>
              <a:buChar char="•"/>
            </a:pPr>
            <a:r>
              <a:rPr lang="en-GB" i="0" baseline="0" dirty="0"/>
              <a:t>eat healthy foods and have the right nutritional diet for performance in the different sports</a:t>
            </a:r>
          </a:p>
          <a:p>
            <a:pPr marL="171450" indent="-171450">
              <a:buFont typeface="Arial" panose="020B0604020202020204" pitchFamily="34" charset="0"/>
              <a:buChar char="•"/>
            </a:pPr>
            <a:r>
              <a:rPr lang="en-GB" i="0" baseline="0" dirty="0"/>
              <a:t>sleep, relax, recover and rest.</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endParaRPr lang="en-GB" dirty="0"/>
          </a:p>
        </p:txBody>
      </p:sp>
      <p:sp>
        <p:nvSpPr>
          <p:cNvPr id="4" name="Slide Number Placeholder 3"/>
          <p:cNvSpPr>
            <a:spLocks noGrp="1"/>
          </p:cNvSpPr>
          <p:nvPr>
            <p:ph type="sldNum" sz="quarter" idx="5"/>
          </p:nvPr>
        </p:nvSpPr>
        <p:spPr/>
        <p:txBody>
          <a:bodyPr/>
          <a:lstStyle/>
          <a:p>
            <a:fld id="{BB982C56-D078-2D4A-9C06-08745FC5C502}" type="slidenum">
              <a:rPr lang="en-US" smtClean="0"/>
              <a:t>10</a:t>
            </a:fld>
            <a:endParaRPr lang="en-US"/>
          </a:p>
        </p:txBody>
      </p:sp>
    </p:spTree>
    <p:extLst>
      <p:ext uri="{BB962C8B-B14F-4D97-AF65-F5344CB8AC3E}">
        <p14:creationId xmlns:p14="http://schemas.microsoft.com/office/powerpoint/2010/main" val="10244785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61A4E13-D161-FC47-BE6F-86D00318D63B}"/>
              </a:ext>
            </a:extLst>
          </p:cNvPr>
          <p:cNvPicPr>
            <a:picLocks noChangeAspect="1"/>
          </p:cNvPicPr>
          <p:nvPr userDrawn="1"/>
        </p:nvPicPr>
        <p:blipFill>
          <a:blip r:embed="rId2"/>
          <a:srcRect/>
          <a:stretch/>
        </p:blipFill>
        <p:spPr>
          <a:xfrm>
            <a:off x="0" y="4943"/>
            <a:ext cx="9144000" cy="5143500"/>
          </a:xfrm>
          <a:prstGeom prst="rect">
            <a:avLst/>
          </a:prstGeom>
        </p:spPr>
      </p:pic>
      <p:sp>
        <p:nvSpPr>
          <p:cNvPr id="21" name="Picture Placeholder 20">
            <a:extLst>
              <a:ext uri="{FF2B5EF4-FFF2-40B4-BE49-F238E27FC236}">
                <a16:creationId xmlns:a16="http://schemas.microsoft.com/office/drawing/2014/main" id="{DC18005B-7998-C54A-BAD2-9C0DC9E26CB9}"/>
              </a:ext>
            </a:extLst>
          </p:cNvPr>
          <p:cNvSpPr>
            <a:spLocks noGrp="1"/>
          </p:cNvSpPr>
          <p:nvPr>
            <p:ph type="pic" sz="quarter" idx="18" hasCustomPrompt="1"/>
          </p:nvPr>
        </p:nvSpPr>
        <p:spPr>
          <a:xfrm>
            <a:off x="0" y="2698750"/>
            <a:ext cx="9144000" cy="2444750"/>
          </a:xfrm>
          <a:prstGeom prst="rect">
            <a:avLst/>
          </a:prstGeom>
        </p:spPr>
        <p:txBody>
          <a:bodyPr/>
          <a:lstStyle>
            <a:lvl1pPr marL="0" indent="0">
              <a:buFontTx/>
              <a:buNone/>
              <a:defRPr/>
            </a:lvl1pPr>
          </a:lstStyle>
          <a:p>
            <a:r>
              <a:rPr lang="en-US" dirty="0"/>
              <a:t>Click to insert picture</a:t>
            </a:r>
          </a:p>
        </p:txBody>
      </p:sp>
      <p:sp>
        <p:nvSpPr>
          <p:cNvPr id="12" name="Text Placeholder 11">
            <a:extLst>
              <a:ext uri="{FF2B5EF4-FFF2-40B4-BE49-F238E27FC236}">
                <a16:creationId xmlns:a16="http://schemas.microsoft.com/office/drawing/2014/main" id="{A666B520-72E6-1F48-851C-0DBC3B219899}"/>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3" name="Text Placeholder 11">
            <a:extLst>
              <a:ext uri="{FF2B5EF4-FFF2-40B4-BE49-F238E27FC236}">
                <a16:creationId xmlns:a16="http://schemas.microsoft.com/office/drawing/2014/main" id="{2F7A6955-E8ED-5F41-B56D-4CBEA4FFA878}"/>
              </a:ext>
            </a:extLst>
          </p:cNvPr>
          <p:cNvSpPr>
            <a:spLocks noGrp="1"/>
          </p:cNvSpPr>
          <p:nvPr>
            <p:ph type="body" sz="quarter" idx="11" hasCustomPrompt="1"/>
          </p:nvPr>
        </p:nvSpPr>
        <p:spPr>
          <a:xfrm>
            <a:off x="6831292" y="517711"/>
            <a:ext cx="1768475" cy="357084"/>
          </a:xfrm>
          <a:prstGeom prst="rect">
            <a:avLst/>
          </a:prstGeom>
        </p:spPr>
        <p:txBody>
          <a:bodyPr wrap="none" lIns="0" tIns="0" rIns="0" bIns="0"/>
          <a:lstStyle>
            <a:lvl1pPr marL="0" indent="0" algn="r">
              <a:lnSpc>
                <a:spcPts val="1200"/>
              </a:lnSpc>
              <a:spcBef>
                <a:spcPts val="0"/>
              </a:spcBef>
              <a:spcAft>
                <a:spcPts val="750"/>
              </a:spcAft>
              <a:buFontTx/>
              <a:buNone/>
              <a:defRPr lang="en-GB" sz="1000"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Click to edit text</a:t>
            </a:r>
          </a:p>
        </p:txBody>
      </p:sp>
      <p:sp>
        <p:nvSpPr>
          <p:cNvPr id="16" name="Text Placeholder 11">
            <a:extLst>
              <a:ext uri="{FF2B5EF4-FFF2-40B4-BE49-F238E27FC236}">
                <a16:creationId xmlns:a16="http://schemas.microsoft.com/office/drawing/2014/main" id="{3E0EEE3C-9095-2247-8FB1-6EC30D33BF6B}"/>
              </a:ext>
            </a:extLst>
          </p:cNvPr>
          <p:cNvSpPr>
            <a:spLocks noGrp="1"/>
          </p:cNvSpPr>
          <p:nvPr>
            <p:ph type="body" sz="quarter" idx="16" hasCustomPrompt="1"/>
          </p:nvPr>
        </p:nvSpPr>
        <p:spPr>
          <a:xfrm>
            <a:off x="6914819" y="4475564"/>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endParaRPr lang="en-US" dirty="0"/>
          </a:p>
        </p:txBody>
      </p:sp>
      <p:sp>
        <p:nvSpPr>
          <p:cNvPr id="17" name="Text Placeholder 11">
            <a:extLst>
              <a:ext uri="{FF2B5EF4-FFF2-40B4-BE49-F238E27FC236}">
                <a16:creationId xmlns:a16="http://schemas.microsoft.com/office/drawing/2014/main" id="{3827ECD0-54BC-D843-94EB-363C861F4B17}"/>
              </a:ext>
            </a:extLst>
          </p:cNvPr>
          <p:cNvSpPr>
            <a:spLocks noGrp="1"/>
          </p:cNvSpPr>
          <p:nvPr>
            <p:ph type="body" sz="quarter" idx="17" hasCustomPrompt="1"/>
          </p:nvPr>
        </p:nvSpPr>
        <p:spPr>
          <a:xfrm>
            <a:off x="6943095" y="4702477"/>
            <a:ext cx="1656672" cy="153888"/>
          </a:xfrm>
          <a:prstGeom prst="rect">
            <a:avLst/>
          </a:prstGeom>
        </p:spPr>
        <p:txBody>
          <a:bodyPr wrap="none" lIns="0" tIns="0" rIns="0" bIns="0">
            <a:spAutoFit/>
          </a:bodyPr>
          <a:lstStyle>
            <a:lvl1pPr marL="0" indent="0" algn="r">
              <a:lnSpc>
                <a:spcPts val="1200"/>
              </a:lnSpc>
              <a:spcBef>
                <a:spcPts val="0"/>
              </a:spcBef>
              <a:spcAft>
                <a:spcPts val="750"/>
              </a:spcAft>
              <a:buFontTx/>
              <a:buNone/>
              <a:defRPr lang="en-GB" sz="1300" cap="all"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Click to edit text</a:t>
            </a:r>
          </a:p>
        </p:txBody>
      </p:sp>
      <p:sp>
        <p:nvSpPr>
          <p:cNvPr id="18" name="Text Placeholder 20">
            <a:extLst>
              <a:ext uri="{FF2B5EF4-FFF2-40B4-BE49-F238E27FC236}">
                <a16:creationId xmlns:a16="http://schemas.microsoft.com/office/drawing/2014/main" id="{0C900BB1-6CB6-1245-A05C-9302C8C8D682}"/>
              </a:ext>
            </a:extLst>
          </p:cNvPr>
          <p:cNvSpPr>
            <a:spLocks noGrp="1"/>
          </p:cNvSpPr>
          <p:nvPr>
            <p:ph type="body" sz="quarter" idx="14" hasCustomPrompt="1"/>
          </p:nvPr>
        </p:nvSpPr>
        <p:spPr>
          <a:xfrm>
            <a:off x="532187" y="1236786"/>
            <a:ext cx="4920450" cy="553357"/>
          </a:xfrm>
          <a:prstGeom prst="rect">
            <a:avLst/>
          </a:prstGeom>
          <a:noFill/>
        </p:spPr>
        <p:txBody>
          <a:bodyPr wrap="none" lIns="0" tIns="0" rIns="0" bIns="0" anchor="t" anchorCtr="0">
            <a:spAutoFit/>
          </a:bodyPr>
          <a:lstStyle>
            <a:lvl1pPr marL="0" indent="0">
              <a:lnSpc>
                <a:spcPts val="4600"/>
              </a:lnSpc>
              <a:buFontTx/>
              <a:buNone/>
              <a:defRPr lang="en-GB" sz="38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
        <p:nvSpPr>
          <p:cNvPr id="19" name="Text Placeholder 20">
            <a:extLst>
              <a:ext uri="{FF2B5EF4-FFF2-40B4-BE49-F238E27FC236}">
                <a16:creationId xmlns:a16="http://schemas.microsoft.com/office/drawing/2014/main" id="{FB773A03-6425-E245-A67A-7CBADEC13EE4}"/>
              </a:ext>
            </a:extLst>
          </p:cNvPr>
          <p:cNvSpPr>
            <a:spLocks noGrp="1"/>
          </p:cNvSpPr>
          <p:nvPr>
            <p:ph type="body" sz="quarter" idx="15" hasCustomPrompt="1"/>
          </p:nvPr>
        </p:nvSpPr>
        <p:spPr>
          <a:xfrm>
            <a:off x="532187" y="1778742"/>
            <a:ext cx="2590646" cy="276999"/>
          </a:xfrm>
          <a:prstGeom prst="rect">
            <a:avLst/>
          </a:prstGeom>
          <a:noFill/>
        </p:spPr>
        <p:txBody>
          <a:bodyPr wrap="none" lIns="0" tIns="0" rIns="0" bIns="0" anchor="t" anchorCtr="0">
            <a:spAutoFit/>
          </a:bodyPr>
          <a:lstStyle>
            <a:lvl1pPr marL="0" indent="0" algn="l">
              <a:buFontTx/>
              <a:buNone/>
              <a:defRPr lang="en-GB" sz="20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Tree>
    <p:extLst>
      <p:ext uri="{BB962C8B-B14F-4D97-AF65-F5344CB8AC3E}">
        <p14:creationId xmlns:p14="http://schemas.microsoft.com/office/powerpoint/2010/main" val="77674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s and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438275"/>
            <a:ext cx="3851999" cy="2979084"/>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21" name="Text Placeholder 20">
            <a:extLst>
              <a:ext uri="{FF2B5EF4-FFF2-40B4-BE49-F238E27FC236}">
                <a16:creationId xmlns:a16="http://schemas.microsoft.com/office/drawing/2014/main" id="{0429BAFB-EF75-0D4B-ACD4-230EEA72DAE8}"/>
              </a:ext>
            </a:extLst>
          </p:cNvPr>
          <p:cNvSpPr>
            <a:spLocks noGrp="1"/>
          </p:cNvSpPr>
          <p:nvPr>
            <p:ph type="body" sz="quarter" idx="14" hasCustomPrompt="1"/>
          </p:nvPr>
        </p:nvSpPr>
        <p:spPr>
          <a:xfrm>
            <a:off x="544233" y="450000"/>
            <a:ext cx="5242876" cy="318549"/>
          </a:xfrm>
          <a:prstGeom prst="rect">
            <a:avLst/>
          </a:prstGeom>
          <a:noFill/>
        </p:spPr>
        <p:txBody>
          <a:bodyPr wrap="square" lIns="0" tIns="0" rIns="0" bIns="0" anchor="ctr" anchorCtr="0">
            <a:spAutoFit/>
          </a:bodyPr>
          <a:lstStyle>
            <a:lvl1pPr marL="0" indent="0">
              <a:buFontTx/>
              <a:buNone/>
              <a:defRPr sz="23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7" name="Slide Number Placeholder 6"/>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40511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Content Placeholder 2">
            <a:extLst>
              <a:ext uri="{FF2B5EF4-FFF2-40B4-BE49-F238E27FC236}">
                <a16:creationId xmlns:a16="http://schemas.microsoft.com/office/drawing/2014/main" id="{45EECDC3-8381-FB45-B9DB-382E153715AF}"/>
              </a:ext>
            </a:extLst>
          </p:cNvPr>
          <p:cNvSpPr>
            <a:spLocks noGrp="1"/>
          </p:cNvSpPr>
          <p:nvPr>
            <p:ph sz="half" idx="15"/>
          </p:nvPr>
        </p:nvSpPr>
        <p:spPr>
          <a:xfrm>
            <a:off x="4713567"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9" name="Slide Number Placeholder 6">
            <a:extLst>
              <a:ext uri="{FF2B5EF4-FFF2-40B4-BE49-F238E27FC236}">
                <a16:creationId xmlns:a16="http://schemas.microsoft.com/office/drawing/2014/main" id="{9A57971E-0ACD-E741-958E-5A45602EE8F5}"/>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1" name="Text Placeholder 20">
            <a:extLst>
              <a:ext uri="{FF2B5EF4-FFF2-40B4-BE49-F238E27FC236}">
                <a16:creationId xmlns:a16="http://schemas.microsoft.com/office/drawing/2014/main" id="{C8049642-F785-8045-B04F-9630586A0EF4}"/>
              </a:ext>
            </a:extLst>
          </p:cNvPr>
          <p:cNvSpPr>
            <a:spLocks noGrp="1"/>
          </p:cNvSpPr>
          <p:nvPr>
            <p:ph type="body" sz="quarter" idx="14" hasCustomPrompt="1"/>
          </p:nvPr>
        </p:nvSpPr>
        <p:spPr>
          <a:xfrm>
            <a:off x="544233" y="450000"/>
            <a:ext cx="5242876" cy="318549"/>
          </a:xfrm>
          <a:prstGeom prst="rect">
            <a:avLst/>
          </a:prstGeom>
          <a:noFill/>
        </p:spPr>
        <p:txBody>
          <a:bodyPr wrap="square" lIns="0" tIns="0" rIns="0" bIns="0" anchor="ctr" anchorCtr="0">
            <a:spAutoFit/>
          </a:bodyPr>
          <a:lstStyle>
            <a:lvl1pPr marL="0" indent="0">
              <a:buFontTx/>
              <a:buNone/>
              <a:defRPr sz="23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583139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rge Heading and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2160001"/>
            <a:ext cx="3886200" cy="22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Content Placeholder 2">
            <a:extLst>
              <a:ext uri="{FF2B5EF4-FFF2-40B4-BE49-F238E27FC236}">
                <a16:creationId xmlns:a16="http://schemas.microsoft.com/office/drawing/2014/main" id="{45EECDC3-8381-FB45-B9DB-382E153715AF}"/>
              </a:ext>
            </a:extLst>
          </p:cNvPr>
          <p:cNvSpPr>
            <a:spLocks noGrp="1"/>
          </p:cNvSpPr>
          <p:nvPr>
            <p:ph sz="half" idx="15"/>
          </p:nvPr>
        </p:nvSpPr>
        <p:spPr>
          <a:xfrm>
            <a:off x="4713567" y="2160000"/>
            <a:ext cx="3886200" cy="22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9" name="Text Placeholder 20">
            <a:extLst>
              <a:ext uri="{FF2B5EF4-FFF2-40B4-BE49-F238E27FC236}">
                <a16:creationId xmlns:a16="http://schemas.microsoft.com/office/drawing/2014/main" id="{67CAA267-D11A-2B42-95B6-D5DFEDF280FE}"/>
              </a:ext>
            </a:extLst>
          </p:cNvPr>
          <p:cNvSpPr>
            <a:spLocks noGrp="1"/>
          </p:cNvSpPr>
          <p:nvPr>
            <p:ph type="body" sz="quarter" idx="16" hasCustomPrompt="1"/>
          </p:nvPr>
        </p:nvSpPr>
        <p:spPr>
          <a:xfrm>
            <a:off x="544233" y="1620000"/>
            <a:ext cx="2974660" cy="318549"/>
          </a:xfrm>
          <a:prstGeom prst="rect">
            <a:avLst/>
          </a:prstGeom>
          <a:noFill/>
        </p:spPr>
        <p:txBody>
          <a:bodyPr wrap="none" lIns="0" tIns="0" rIns="0" bIns="0" anchor="t" anchorCtr="0">
            <a:spAutoFit/>
          </a:bodyPr>
          <a:lstStyle>
            <a:lvl1pPr marL="0" indent="0">
              <a:buFontTx/>
              <a:buNone/>
              <a:defRPr sz="23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1" name="Slide Number Placeholder 6">
            <a:extLst>
              <a:ext uri="{FF2B5EF4-FFF2-40B4-BE49-F238E27FC236}">
                <a16:creationId xmlns:a16="http://schemas.microsoft.com/office/drawing/2014/main" id="{AA9C5EFB-8809-894E-9501-DDCAE3B592EB}"/>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3" name="Text Placeholder 20">
            <a:extLst>
              <a:ext uri="{FF2B5EF4-FFF2-40B4-BE49-F238E27FC236}">
                <a16:creationId xmlns:a16="http://schemas.microsoft.com/office/drawing/2014/main" id="{9938A3AE-B6C5-FE4D-887C-DCB888BB2D83}"/>
              </a:ext>
            </a:extLst>
          </p:cNvPr>
          <p:cNvSpPr>
            <a:spLocks noGrp="1"/>
          </p:cNvSpPr>
          <p:nvPr>
            <p:ph type="body" sz="quarter" idx="14" hasCustomPrompt="1"/>
          </p:nvPr>
        </p:nvSpPr>
        <p:spPr>
          <a:xfrm>
            <a:off x="544233" y="450000"/>
            <a:ext cx="5242876" cy="318549"/>
          </a:xfrm>
          <a:prstGeom prst="rect">
            <a:avLst/>
          </a:prstGeom>
          <a:noFill/>
        </p:spPr>
        <p:txBody>
          <a:bodyPr wrap="square" lIns="0" tIns="0" rIns="0" bIns="0" anchor="ctr" anchorCtr="0">
            <a:spAutoFit/>
          </a:bodyPr>
          <a:lstStyle>
            <a:lvl1pPr marL="0" indent="0">
              <a:buFontTx/>
              <a:buNone/>
              <a:defRPr sz="23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3451725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hort - Bullets &amp;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079999"/>
            <a:ext cx="3851999" cy="3337359"/>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21" name="Text Placeholder 20">
            <a:extLst>
              <a:ext uri="{FF2B5EF4-FFF2-40B4-BE49-F238E27FC236}">
                <a16:creationId xmlns:a16="http://schemas.microsoft.com/office/drawing/2014/main" id="{0429BAFB-EF75-0D4B-ACD4-230EEA72DAE8}"/>
              </a:ext>
            </a:extLst>
          </p:cNvPr>
          <p:cNvSpPr>
            <a:spLocks noGrp="1"/>
          </p:cNvSpPr>
          <p:nvPr>
            <p:ph type="body" sz="quarter" idx="14" hasCustomPrompt="1"/>
          </p:nvPr>
        </p:nvSpPr>
        <p:spPr>
          <a:xfrm>
            <a:off x="544233" y="340290"/>
            <a:ext cx="5075982" cy="276999"/>
          </a:xfrm>
          <a:prstGeom prst="rect">
            <a:avLst/>
          </a:prstGeom>
          <a:noFill/>
        </p:spPr>
        <p:txBody>
          <a:bodyPr wrap="square" lIns="0" tIns="0" rIns="0" bIns="0" anchor="ctr" anchorCtr="0">
            <a:spAutoFit/>
          </a:bodyPr>
          <a:lstStyle>
            <a:lvl1pPr marL="0" indent="0">
              <a:buFontTx/>
              <a:buNone/>
              <a:defRPr sz="20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Tree>
    <p:extLst>
      <p:ext uri="{BB962C8B-B14F-4D97-AF65-F5344CB8AC3E}">
        <p14:creationId xmlns:p14="http://schemas.microsoft.com/office/powerpoint/2010/main" val="3009046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hort -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Slide Number Placeholder 6">
            <a:extLst>
              <a:ext uri="{FF2B5EF4-FFF2-40B4-BE49-F238E27FC236}">
                <a16:creationId xmlns:a16="http://schemas.microsoft.com/office/drawing/2014/main" id="{379EEA52-AC2D-B64A-9D87-1BE8022B4925}"/>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9" name="Text Placeholder 20">
            <a:extLst>
              <a:ext uri="{FF2B5EF4-FFF2-40B4-BE49-F238E27FC236}">
                <a16:creationId xmlns:a16="http://schemas.microsoft.com/office/drawing/2014/main" id="{D8686604-B85A-FB4A-8018-C51AF892A33E}"/>
              </a:ext>
            </a:extLst>
          </p:cNvPr>
          <p:cNvSpPr>
            <a:spLocks noGrp="1"/>
          </p:cNvSpPr>
          <p:nvPr>
            <p:ph type="body" sz="quarter" idx="14" hasCustomPrompt="1"/>
          </p:nvPr>
        </p:nvSpPr>
        <p:spPr>
          <a:xfrm>
            <a:off x="544233" y="340290"/>
            <a:ext cx="5075982" cy="276999"/>
          </a:xfrm>
          <a:prstGeom prst="rect">
            <a:avLst/>
          </a:prstGeom>
          <a:noFill/>
        </p:spPr>
        <p:txBody>
          <a:bodyPr wrap="square" lIns="0" tIns="0" rIns="0" bIns="0" anchor="ctr" anchorCtr="0">
            <a:spAutoFit/>
          </a:bodyPr>
          <a:lstStyle>
            <a:lvl1pPr marL="0" indent="0">
              <a:buFontTx/>
              <a:buNone/>
              <a:defRPr sz="20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847793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hort - Large Heading &amp;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Text Placeholder 20">
            <a:extLst>
              <a:ext uri="{FF2B5EF4-FFF2-40B4-BE49-F238E27FC236}">
                <a16:creationId xmlns:a16="http://schemas.microsoft.com/office/drawing/2014/main" id="{1A02418D-58F5-3D4A-8FBD-C88BD3D1F77B}"/>
              </a:ext>
            </a:extLst>
          </p:cNvPr>
          <p:cNvSpPr>
            <a:spLocks noGrp="1"/>
          </p:cNvSpPr>
          <p:nvPr>
            <p:ph type="body" sz="quarter" idx="16" hasCustomPrompt="1"/>
          </p:nvPr>
        </p:nvSpPr>
        <p:spPr>
          <a:xfrm>
            <a:off x="544233" y="1260000"/>
            <a:ext cx="2590646" cy="276999"/>
          </a:xfrm>
          <a:prstGeom prst="rect">
            <a:avLst/>
          </a:prstGeom>
          <a:noFill/>
        </p:spPr>
        <p:txBody>
          <a:bodyPr wrap="none" lIns="0" tIns="0" rIns="0" bIns="0" anchor="t" anchorCtr="0">
            <a:spAutoFit/>
          </a:bodyPr>
          <a:lstStyle>
            <a:lvl1pPr marL="0" indent="0">
              <a:buFontTx/>
              <a:buNone/>
              <a:defRPr sz="20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9" name="Slide Number Placeholder 6">
            <a:extLst>
              <a:ext uri="{FF2B5EF4-FFF2-40B4-BE49-F238E27FC236}">
                <a16:creationId xmlns:a16="http://schemas.microsoft.com/office/drawing/2014/main" id="{A97B1E17-BD22-6E49-A799-E8CC4E921F96}"/>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2" name="Text Placeholder 20">
            <a:extLst>
              <a:ext uri="{FF2B5EF4-FFF2-40B4-BE49-F238E27FC236}">
                <a16:creationId xmlns:a16="http://schemas.microsoft.com/office/drawing/2014/main" id="{5838ADB9-F94B-3543-987D-736A08E96E39}"/>
              </a:ext>
            </a:extLst>
          </p:cNvPr>
          <p:cNvSpPr>
            <a:spLocks noGrp="1"/>
          </p:cNvSpPr>
          <p:nvPr>
            <p:ph type="body" sz="quarter" idx="14" hasCustomPrompt="1"/>
          </p:nvPr>
        </p:nvSpPr>
        <p:spPr>
          <a:xfrm>
            <a:off x="544233" y="340290"/>
            <a:ext cx="5075982" cy="276999"/>
          </a:xfrm>
          <a:prstGeom prst="rect">
            <a:avLst/>
          </a:prstGeom>
          <a:noFill/>
        </p:spPr>
        <p:txBody>
          <a:bodyPr wrap="square" lIns="0" tIns="0" rIns="0" bIns="0" anchor="ctr" anchorCtr="0">
            <a:spAutoFit/>
          </a:bodyPr>
          <a:lstStyle>
            <a:lvl1pPr marL="0" indent="0">
              <a:buFontTx/>
              <a:buNone/>
              <a:defRPr sz="20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740288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hort - Bullets &amp; Image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21" name="Text Placeholder 20">
            <a:extLst>
              <a:ext uri="{FF2B5EF4-FFF2-40B4-BE49-F238E27FC236}">
                <a16:creationId xmlns:a16="http://schemas.microsoft.com/office/drawing/2014/main" id="{0429BAFB-EF75-0D4B-ACD4-230EEA72DAE8}"/>
              </a:ext>
            </a:extLst>
          </p:cNvPr>
          <p:cNvSpPr>
            <a:spLocks noGrp="1"/>
          </p:cNvSpPr>
          <p:nvPr>
            <p:ph type="body" sz="quarter" idx="14" hasCustomPrompt="1"/>
          </p:nvPr>
        </p:nvSpPr>
        <p:spPr>
          <a:xfrm>
            <a:off x="544233" y="340290"/>
            <a:ext cx="5075982" cy="276999"/>
          </a:xfrm>
          <a:prstGeom prst="rect">
            <a:avLst/>
          </a:prstGeom>
          <a:noFill/>
        </p:spPr>
        <p:txBody>
          <a:bodyPr wrap="square" lIns="0" tIns="0" rIns="0" bIns="0" anchor="ctr" anchorCtr="0">
            <a:spAutoFit/>
          </a:bodyPr>
          <a:lstStyle>
            <a:lvl1pPr marL="0" indent="0">
              <a:buFontTx/>
              <a:buNone/>
              <a:defRPr sz="20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1" name="Text Placeholder 20">
            <a:extLst>
              <a:ext uri="{FF2B5EF4-FFF2-40B4-BE49-F238E27FC236}">
                <a16:creationId xmlns:a16="http://schemas.microsoft.com/office/drawing/2014/main" id="{3827AE21-C49F-704D-A4FF-5B37CC64B8E6}"/>
              </a:ext>
            </a:extLst>
          </p:cNvPr>
          <p:cNvSpPr>
            <a:spLocks noGrp="1"/>
          </p:cNvSpPr>
          <p:nvPr>
            <p:ph type="body" sz="quarter" idx="15" hasCustomPrompt="1"/>
          </p:nvPr>
        </p:nvSpPr>
        <p:spPr>
          <a:xfrm>
            <a:off x="4753349" y="4129359"/>
            <a:ext cx="3851998" cy="288000"/>
          </a:xfrm>
          <a:prstGeom prst="rect">
            <a:avLst/>
          </a:prstGeom>
          <a:solidFill>
            <a:srgbClr val="EE334E"/>
          </a:solidFill>
        </p:spPr>
        <p:txBody>
          <a:bodyPr wrap="none" tIns="90000" rIns="90000" bIns="72000" anchor="ctr" anchorCtr="0">
            <a:noAutofit/>
          </a:bodyPr>
          <a:lstStyle>
            <a:lvl1pPr marL="0" indent="0" algn="ctr">
              <a:buFontTx/>
              <a:buNone/>
              <a:defRPr sz="18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2" name="Picture Placeholder 14">
            <a:extLst>
              <a:ext uri="{FF2B5EF4-FFF2-40B4-BE49-F238E27FC236}">
                <a16:creationId xmlns:a16="http://schemas.microsoft.com/office/drawing/2014/main" id="{DF12D390-3AAB-BF4A-A0ED-736A3C5D46B8}"/>
              </a:ext>
            </a:extLst>
          </p:cNvPr>
          <p:cNvSpPr>
            <a:spLocks noGrp="1" noChangeAspect="1"/>
          </p:cNvSpPr>
          <p:nvPr>
            <p:ph type="pic" sz="quarter" idx="16" hasCustomPrompt="1"/>
          </p:nvPr>
        </p:nvSpPr>
        <p:spPr>
          <a:xfrm>
            <a:off x="4753349" y="1080000"/>
            <a:ext cx="3851999" cy="2846112"/>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Tree>
    <p:extLst>
      <p:ext uri="{BB962C8B-B14F-4D97-AF65-F5344CB8AC3E}">
        <p14:creationId xmlns:p14="http://schemas.microsoft.com/office/powerpoint/2010/main" val="1500705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hort - Head, Bullets &amp;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079999"/>
            <a:ext cx="3851999" cy="3337359"/>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21" name="Text Placeholder 20">
            <a:extLst>
              <a:ext uri="{FF2B5EF4-FFF2-40B4-BE49-F238E27FC236}">
                <a16:creationId xmlns:a16="http://schemas.microsoft.com/office/drawing/2014/main" id="{0429BAFB-EF75-0D4B-ACD4-230EEA72DAE8}"/>
              </a:ext>
            </a:extLst>
          </p:cNvPr>
          <p:cNvSpPr>
            <a:spLocks noGrp="1"/>
          </p:cNvSpPr>
          <p:nvPr>
            <p:ph type="body" sz="quarter" idx="14" hasCustomPrompt="1"/>
          </p:nvPr>
        </p:nvSpPr>
        <p:spPr>
          <a:xfrm>
            <a:off x="544233" y="340290"/>
            <a:ext cx="5075982" cy="276999"/>
          </a:xfrm>
          <a:prstGeom prst="rect">
            <a:avLst/>
          </a:prstGeom>
          <a:noFill/>
        </p:spPr>
        <p:txBody>
          <a:bodyPr wrap="square" lIns="0" tIns="0" rIns="0" bIns="0" anchor="ctr" anchorCtr="0">
            <a:spAutoFit/>
          </a:bodyPr>
          <a:lstStyle>
            <a:lvl1pPr marL="0" indent="0">
              <a:buFontTx/>
              <a:buNone/>
              <a:defRPr sz="20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9" name="Content Placeholder 2">
            <a:extLst>
              <a:ext uri="{FF2B5EF4-FFF2-40B4-BE49-F238E27FC236}">
                <a16:creationId xmlns:a16="http://schemas.microsoft.com/office/drawing/2014/main" id="{BD330F38-5A49-F840-90FD-1418B3E87713}"/>
              </a:ext>
            </a:extLst>
          </p:cNvPr>
          <p:cNvSpPr>
            <a:spLocks noGrp="1"/>
          </p:cNvSpPr>
          <p:nvPr>
            <p:ph sz="half" idx="1"/>
          </p:nvPr>
        </p:nvSpPr>
        <p:spPr>
          <a:xfrm>
            <a:off x="453838"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1" name="Text Placeholder 20">
            <a:extLst>
              <a:ext uri="{FF2B5EF4-FFF2-40B4-BE49-F238E27FC236}">
                <a16:creationId xmlns:a16="http://schemas.microsoft.com/office/drawing/2014/main" id="{701D132C-3973-7346-A0A1-2F8BBE5DB392}"/>
              </a:ext>
            </a:extLst>
          </p:cNvPr>
          <p:cNvSpPr>
            <a:spLocks noGrp="1"/>
          </p:cNvSpPr>
          <p:nvPr>
            <p:ph type="body" sz="quarter" idx="16" hasCustomPrompt="1"/>
          </p:nvPr>
        </p:nvSpPr>
        <p:spPr>
          <a:xfrm>
            <a:off x="544233" y="1260000"/>
            <a:ext cx="2590646" cy="276999"/>
          </a:xfrm>
          <a:prstGeom prst="rect">
            <a:avLst/>
          </a:prstGeom>
          <a:noFill/>
        </p:spPr>
        <p:txBody>
          <a:bodyPr wrap="none" lIns="0" tIns="0" rIns="0" bIns="0" anchor="t" anchorCtr="0">
            <a:spAutoFit/>
          </a:bodyPr>
          <a:lstStyle>
            <a:lvl1pPr marL="0" indent="0">
              <a:buFontTx/>
              <a:buNone/>
              <a:defRPr sz="20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1417936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9317040"/>
      </p:ext>
    </p:extLst>
  </p:cSld>
  <p:clrMap bg1="lt1" tx1="dk1" bg2="lt2" tx2="dk2" accent1="accent1" accent2="accent2" accent3="accent3" accent4="accent4" accent5="accent5" accent6="accent6" hlink="hlink" folHlink="folHlink"/>
  <p:sldLayoutIdLst>
    <p:sldLayoutId id="2147483665" r:id="rId1"/>
    <p:sldLayoutId id="2147483664" r:id="rId2"/>
    <p:sldLayoutId id="2147483667" r:id="rId3"/>
    <p:sldLayoutId id="2147483669" r:id="rId4"/>
    <p:sldLayoutId id="2147483666" r:id="rId5"/>
    <p:sldLayoutId id="2147483668" r:id="rId6"/>
    <p:sldLayoutId id="2147483670" r:id="rId7"/>
    <p:sldLayoutId id="2147483671" r:id="rId8"/>
    <p:sldLayoutId id="2147483672" r:id="rId9"/>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toy, snow, sitting, covered&#10;&#10;Description automatically generated">
            <a:extLst>
              <a:ext uri="{FF2B5EF4-FFF2-40B4-BE49-F238E27FC236}">
                <a16:creationId xmlns:a16="http://schemas.microsoft.com/office/drawing/2014/main" id="{92326523-6B43-1C4B-B7F0-B40027E07FC2}"/>
              </a:ext>
            </a:extLst>
          </p:cNvPr>
          <p:cNvPicPr>
            <a:picLocks noGrp="1" noChangeAspect="1"/>
          </p:cNvPicPr>
          <p:nvPr>
            <p:ph type="pic" sz="quarter" idx="18"/>
          </p:nvPr>
        </p:nvPicPr>
        <p:blipFill rotWithShape="1">
          <a:blip r:embed="rId2"/>
          <a:srcRect t="23116" b="36638"/>
          <a:stretch/>
        </p:blipFill>
        <p:spPr>
          <a:xfrm>
            <a:off x="0" y="2698750"/>
            <a:ext cx="9144000" cy="2444750"/>
          </a:xfrm>
        </p:spPr>
      </p:pic>
      <p:sp>
        <p:nvSpPr>
          <p:cNvPr id="3" name="Text Placeholder 2">
            <a:extLst>
              <a:ext uri="{FF2B5EF4-FFF2-40B4-BE49-F238E27FC236}">
                <a16:creationId xmlns:a16="http://schemas.microsoft.com/office/drawing/2014/main" id="{313E09FC-DD10-FE4F-BEF4-5D5C6964E48E}"/>
              </a:ext>
            </a:extLst>
          </p:cNvPr>
          <p:cNvSpPr>
            <a:spLocks noGrp="1"/>
          </p:cNvSpPr>
          <p:nvPr>
            <p:ph type="body" sz="quarter" idx="10"/>
          </p:nvPr>
        </p:nvSpPr>
        <p:spPr>
          <a:xfrm>
            <a:off x="7161873" y="342435"/>
            <a:ext cx="1437894" cy="192360"/>
          </a:xfrm>
        </p:spPr>
        <p:txBody>
          <a:bodyPr/>
          <a:lstStyle/>
          <a:p>
            <a:r>
              <a:rPr lang="en-US" dirty="0"/>
              <a:t>Theme 1 – Unit 3</a:t>
            </a:r>
          </a:p>
        </p:txBody>
      </p:sp>
      <p:sp>
        <p:nvSpPr>
          <p:cNvPr id="4" name="Text Placeholder 3">
            <a:extLst>
              <a:ext uri="{FF2B5EF4-FFF2-40B4-BE49-F238E27FC236}">
                <a16:creationId xmlns:a16="http://schemas.microsoft.com/office/drawing/2014/main" id="{E044BFD6-81D3-064E-B04A-99943F4759D3}"/>
              </a:ext>
            </a:extLst>
          </p:cNvPr>
          <p:cNvSpPr>
            <a:spLocks noGrp="1"/>
          </p:cNvSpPr>
          <p:nvPr>
            <p:ph type="body" sz="quarter" idx="11"/>
          </p:nvPr>
        </p:nvSpPr>
        <p:spPr/>
        <p:txBody>
          <a:bodyPr/>
          <a:lstStyle/>
          <a:p>
            <a:r>
              <a:rPr lang="en-US" dirty="0"/>
              <a:t>What makes a Paralympian?</a:t>
            </a:r>
          </a:p>
        </p:txBody>
      </p:sp>
      <p:sp>
        <p:nvSpPr>
          <p:cNvPr id="5" name="Text Placeholder 4">
            <a:extLst>
              <a:ext uri="{FF2B5EF4-FFF2-40B4-BE49-F238E27FC236}">
                <a16:creationId xmlns:a16="http://schemas.microsoft.com/office/drawing/2014/main" id="{23897344-55C1-544C-85F4-8673C74E67FD}"/>
              </a:ext>
            </a:extLst>
          </p:cNvPr>
          <p:cNvSpPr>
            <a:spLocks noGrp="1"/>
          </p:cNvSpPr>
          <p:nvPr>
            <p:ph type="body" sz="quarter" idx="16"/>
          </p:nvPr>
        </p:nvSpPr>
        <p:spPr>
          <a:xfrm>
            <a:off x="7095253" y="4475564"/>
            <a:ext cx="1504514" cy="192360"/>
          </a:xfrm>
        </p:spPr>
        <p:txBody>
          <a:bodyPr/>
          <a:lstStyle/>
          <a:p>
            <a:r>
              <a:rPr lang="en-US" dirty="0">
                <a:solidFill>
                  <a:schemeClr val="tx1"/>
                </a:solidFill>
              </a:rPr>
              <a:t>Evaluation quiz</a:t>
            </a:r>
          </a:p>
        </p:txBody>
      </p:sp>
      <p:sp>
        <p:nvSpPr>
          <p:cNvPr id="6" name="Text Placeholder 5">
            <a:extLst>
              <a:ext uri="{FF2B5EF4-FFF2-40B4-BE49-F238E27FC236}">
                <a16:creationId xmlns:a16="http://schemas.microsoft.com/office/drawing/2014/main" id="{B7DA1832-EC98-334B-AB08-E110B1A88890}"/>
              </a:ext>
            </a:extLst>
          </p:cNvPr>
          <p:cNvSpPr>
            <a:spLocks noGrp="1"/>
          </p:cNvSpPr>
          <p:nvPr>
            <p:ph type="body" sz="quarter" idx="17"/>
          </p:nvPr>
        </p:nvSpPr>
        <p:spPr>
          <a:xfrm>
            <a:off x="6464374" y="4702477"/>
            <a:ext cx="2135393" cy="153888"/>
          </a:xfrm>
        </p:spPr>
        <p:txBody>
          <a:bodyPr/>
          <a:lstStyle/>
          <a:p>
            <a:r>
              <a:rPr lang="en-US" dirty="0">
                <a:solidFill>
                  <a:schemeClr val="tx1"/>
                </a:solidFill>
              </a:rPr>
              <a:t>Age Group: 13-15 years</a:t>
            </a:r>
          </a:p>
        </p:txBody>
      </p:sp>
      <p:sp>
        <p:nvSpPr>
          <p:cNvPr id="7" name="Text Placeholder 6">
            <a:extLst>
              <a:ext uri="{FF2B5EF4-FFF2-40B4-BE49-F238E27FC236}">
                <a16:creationId xmlns:a16="http://schemas.microsoft.com/office/drawing/2014/main" id="{ACA5C8BE-F398-364D-A6E2-B85F5F569BB4}"/>
              </a:ext>
            </a:extLst>
          </p:cNvPr>
          <p:cNvSpPr>
            <a:spLocks noGrp="1"/>
          </p:cNvSpPr>
          <p:nvPr>
            <p:ph type="body" sz="quarter" idx="14"/>
          </p:nvPr>
        </p:nvSpPr>
        <p:spPr>
          <a:xfrm>
            <a:off x="532187" y="1236786"/>
            <a:ext cx="7704673" cy="553357"/>
          </a:xfrm>
        </p:spPr>
        <p:txBody>
          <a:bodyPr/>
          <a:lstStyle/>
          <a:p>
            <a:r>
              <a:rPr lang="en-US" dirty="0"/>
              <a:t>What makes a Paralympian?</a:t>
            </a:r>
          </a:p>
        </p:txBody>
      </p:sp>
      <p:sp>
        <p:nvSpPr>
          <p:cNvPr id="8" name="Text Placeholder 7">
            <a:extLst>
              <a:ext uri="{FF2B5EF4-FFF2-40B4-BE49-F238E27FC236}">
                <a16:creationId xmlns:a16="http://schemas.microsoft.com/office/drawing/2014/main" id="{A528B6B2-B15D-CF48-AE4C-909961D26EEE}"/>
              </a:ext>
            </a:extLst>
          </p:cNvPr>
          <p:cNvSpPr>
            <a:spLocks noGrp="1"/>
          </p:cNvSpPr>
          <p:nvPr>
            <p:ph type="body" sz="quarter" idx="15"/>
          </p:nvPr>
        </p:nvSpPr>
        <p:spPr>
          <a:xfrm>
            <a:off x="532187" y="1778742"/>
            <a:ext cx="2315121" cy="276999"/>
          </a:xfrm>
        </p:spPr>
        <p:txBody>
          <a:bodyPr/>
          <a:lstStyle/>
          <a:p>
            <a:r>
              <a:rPr lang="en-US" dirty="0"/>
              <a:t>Evaluation quiz</a:t>
            </a:r>
          </a:p>
        </p:txBody>
      </p:sp>
      <p:sp>
        <p:nvSpPr>
          <p:cNvPr id="9" name="TextBox 8">
            <a:extLst>
              <a:ext uri="{FF2B5EF4-FFF2-40B4-BE49-F238E27FC236}">
                <a16:creationId xmlns:a16="http://schemas.microsoft.com/office/drawing/2014/main" id="{205A77E7-507A-C248-B66B-802044FC9DCB}"/>
              </a:ext>
            </a:extLst>
          </p:cNvPr>
          <p:cNvSpPr txBox="1"/>
          <p:nvPr/>
        </p:nvSpPr>
        <p:spPr>
          <a:xfrm>
            <a:off x="532187" y="4667924"/>
            <a:ext cx="902491" cy="215444"/>
          </a:xfrm>
          <a:prstGeom prst="rect">
            <a:avLst/>
          </a:prstGeom>
          <a:noFill/>
        </p:spPr>
        <p:txBody>
          <a:bodyPr wrap="none" lIns="0" rIns="0" rtlCol="0">
            <a:spAutoFit/>
          </a:bodyPr>
          <a:lstStyle/>
          <a:p>
            <a:r>
              <a:rPr lang="en-GB" sz="800" dirty="0"/>
              <a:t>© Lieven </a:t>
            </a:r>
            <a:r>
              <a:rPr lang="en-GB" sz="800" dirty="0" err="1"/>
              <a:t>Coudenys</a:t>
            </a:r>
            <a:endParaRPr lang="en-GB" sz="800" dirty="0"/>
          </a:p>
        </p:txBody>
      </p:sp>
    </p:spTree>
    <p:extLst>
      <p:ext uri="{BB962C8B-B14F-4D97-AF65-F5344CB8AC3E}">
        <p14:creationId xmlns:p14="http://schemas.microsoft.com/office/powerpoint/2010/main" val="10519324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1F26C35-2346-5C4A-A9E4-268FDE646D67}"/>
              </a:ext>
            </a:extLst>
          </p:cNvPr>
          <p:cNvSpPr>
            <a:spLocks noGrp="1"/>
          </p:cNvSpPr>
          <p:nvPr>
            <p:ph type="body" sz="quarter" idx="14"/>
          </p:nvPr>
        </p:nvSpPr>
        <p:spPr>
          <a:xfrm>
            <a:off x="544233" y="340290"/>
            <a:ext cx="5075982" cy="276999"/>
          </a:xfrm>
        </p:spPr>
        <p:txBody>
          <a:bodyPr/>
          <a:lstStyle/>
          <a:p>
            <a:r>
              <a:rPr lang="en-GB" dirty="0"/>
              <a:t>What makes a Paralympian?</a:t>
            </a:r>
          </a:p>
        </p:txBody>
      </p:sp>
      <p:sp>
        <p:nvSpPr>
          <p:cNvPr id="4" name="Text Placeholder 3">
            <a:extLst>
              <a:ext uri="{FF2B5EF4-FFF2-40B4-BE49-F238E27FC236}">
                <a16:creationId xmlns:a16="http://schemas.microsoft.com/office/drawing/2014/main" id="{29714FEB-A157-2047-861F-8A1BF4B3DD5F}"/>
              </a:ext>
            </a:extLst>
          </p:cNvPr>
          <p:cNvSpPr>
            <a:spLocks noGrp="1"/>
          </p:cNvSpPr>
          <p:nvPr>
            <p:ph type="body" sz="quarter" idx="10"/>
          </p:nvPr>
        </p:nvSpPr>
        <p:spPr>
          <a:xfrm>
            <a:off x="7161873" y="342435"/>
            <a:ext cx="1437894" cy="192360"/>
          </a:xfrm>
        </p:spPr>
        <p:txBody>
          <a:bodyPr/>
          <a:lstStyle/>
          <a:p>
            <a:r>
              <a:rPr lang="en-GB" dirty="0"/>
              <a:t>Theme 1 – Unit 3</a:t>
            </a:r>
          </a:p>
        </p:txBody>
      </p:sp>
      <p:sp>
        <p:nvSpPr>
          <p:cNvPr id="5" name="Slide Number Placeholder 4">
            <a:extLst>
              <a:ext uri="{FF2B5EF4-FFF2-40B4-BE49-F238E27FC236}">
                <a16:creationId xmlns:a16="http://schemas.microsoft.com/office/drawing/2014/main" id="{672A0063-7E99-B740-88B2-E4785FE191B4}"/>
              </a:ext>
            </a:extLst>
          </p:cNvPr>
          <p:cNvSpPr>
            <a:spLocks noGrp="1"/>
          </p:cNvSpPr>
          <p:nvPr>
            <p:ph type="sldNum" sz="quarter" idx="12"/>
          </p:nvPr>
        </p:nvSpPr>
        <p:spPr/>
        <p:txBody>
          <a:bodyPr/>
          <a:lstStyle/>
          <a:p>
            <a:fld id="{8922F79C-64A1-3D46-A01B-7C94B1EF2648}" type="slidenum">
              <a:rPr lang="en-US" smtClean="0"/>
              <a:pPr/>
              <a:t>10</a:t>
            </a:fld>
            <a:endParaRPr lang="en-US" dirty="0">
              <a:latin typeface="Arial" panose="020B0604020202020204" pitchFamily="34" charset="0"/>
            </a:endParaRPr>
          </a:p>
        </p:txBody>
      </p:sp>
      <p:sp>
        <p:nvSpPr>
          <p:cNvPr id="7" name="Text Placeholder 6">
            <a:extLst>
              <a:ext uri="{FF2B5EF4-FFF2-40B4-BE49-F238E27FC236}">
                <a16:creationId xmlns:a16="http://schemas.microsoft.com/office/drawing/2014/main" id="{C298A3B1-EDF8-BF4A-BAA9-6984EBB6E992}"/>
              </a:ext>
            </a:extLst>
          </p:cNvPr>
          <p:cNvSpPr>
            <a:spLocks noGrp="1"/>
          </p:cNvSpPr>
          <p:nvPr>
            <p:ph type="body" sz="quarter" idx="16"/>
          </p:nvPr>
        </p:nvSpPr>
        <p:spPr>
          <a:xfrm>
            <a:off x="544233" y="1260000"/>
            <a:ext cx="3885679" cy="1239891"/>
          </a:xfrm>
        </p:spPr>
        <p:txBody>
          <a:bodyPr/>
          <a:lstStyle/>
          <a:p>
            <a:pPr>
              <a:lnSpc>
                <a:spcPts val="2500"/>
              </a:lnSpc>
            </a:pPr>
            <a:r>
              <a:rPr lang="en-GB" sz="1800" cap="none" dirty="0"/>
              <a:t>Physical preparation is everything. </a:t>
            </a:r>
          </a:p>
          <a:p>
            <a:pPr>
              <a:lnSpc>
                <a:spcPts val="2200"/>
              </a:lnSpc>
            </a:pPr>
            <a:r>
              <a:rPr lang="en-GB" sz="1400" b="0" cap="none" dirty="0">
                <a:solidFill>
                  <a:schemeClr val="tx1"/>
                </a:solidFill>
              </a:rPr>
              <a:t>List three things that 21</a:t>
            </a:r>
            <a:r>
              <a:rPr lang="en-GB" sz="1400" b="0" cap="none" baseline="30000" dirty="0">
                <a:solidFill>
                  <a:schemeClr val="tx1"/>
                </a:solidFill>
              </a:rPr>
              <a:t>st</a:t>
            </a:r>
            <a:r>
              <a:rPr lang="en-GB" sz="1400" b="0" cap="none" dirty="0">
                <a:solidFill>
                  <a:schemeClr val="tx1"/>
                </a:solidFill>
              </a:rPr>
              <a:t> century </a:t>
            </a:r>
            <a:br>
              <a:rPr lang="en-GB" sz="1400" b="0" cap="none" dirty="0">
                <a:solidFill>
                  <a:schemeClr val="tx1"/>
                </a:solidFill>
              </a:rPr>
            </a:br>
            <a:r>
              <a:rPr lang="en-GB" sz="1400" b="0" cap="none" dirty="0">
                <a:solidFill>
                  <a:schemeClr val="tx1"/>
                </a:solidFill>
              </a:rPr>
              <a:t>Paralympians do to prepare themselves </a:t>
            </a:r>
            <a:br>
              <a:rPr lang="en-GB" sz="1400" b="0" cap="none" dirty="0">
                <a:solidFill>
                  <a:schemeClr val="tx1"/>
                </a:solidFill>
              </a:rPr>
            </a:br>
            <a:r>
              <a:rPr lang="en-GB" sz="1400" b="0" cap="none" dirty="0">
                <a:solidFill>
                  <a:schemeClr val="tx1"/>
                </a:solidFill>
              </a:rPr>
              <a:t>to compete at the Paralympic Games.</a:t>
            </a:r>
          </a:p>
        </p:txBody>
      </p:sp>
      <p:grpSp>
        <p:nvGrpSpPr>
          <p:cNvPr id="2" name="Group 1">
            <a:extLst>
              <a:ext uri="{FF2B5EF4-FFF2-40B4-BE49-F238E27FC236}">
                <a16:creationId xmlns:a16="http://schemas.microsoft.com/office/drawing/2014/main" id="{CD311C24-89A5-E742-B5B5-FF0BE47E2655}"/>
              </a:ext>
            </a:extLst>
          </p:cNvPr>
          <p:cNvGrpSpPr/>
          <p:nvPr/>
        </p:nvGrpSpPr>
        <p:grpSpPr>
          <a:xfrm>
            <a:off x="4747768" y="1088254"/>
            <a:ext cx="3851999" cy="3337200"/>
            <a:chOff x="4747768" y="1088254"/>
            <a:chExt cx="3851999" cy="3337200"/>
          </a:xfrm>
        </p:grpSpPr>
        <p:pic>
          <p:nvPicPr>
            <p:cNvPr id="6" name="Picture 5">
              <a:extLst>
                <a:ext uri="{FF2B5EF4-FFF2-40B4-BE49-F238E27FC236}">
                  <a16:creationId xmlns:a16="http://schemas.microsoft.com/office/drawing/2014/main" id="{902CEDCA-BF88-E44E-82AE-8F95288706EC}"/>
                </a:ext>
              </a:extLst>
            </p:cNvPr>
            <p:cNvPicPr>
              <a:picLocks noChangeAspect="1"/>
            </p:cNvPicPr>
            <p:nvPr/>
          </p:nvPicPr>
          <p:blipFill rotWithShape="1">
            <a:blip r:embed="rId3"/>
            <a:srcRect l="1" t="2406" r="909" b="41839"/>
            <a:stretch/>
          </p:blipFill>
          <p:spPr>
            <a:xfrm>
              <a:off x="4747768" y="1088254"/>
              <a:ext cx="3851999" cy="3337200"/>
            </a:xfrm>
            <a:prstGeom prst="rect">
              <a:avLst/>
            </a:prstGeom>
          </p:spPr>
        </p:pic>
        <p:sp>
          <p:nvSpPr>
            <p:cNvPr id="10" name="TextBox 9">
              <a:extLst>
                <a:ext uri="{FF2B5EF4-FFF2-40B4-BE49-F238E27FC236}">
                  <a16:creationId xmlns:a16="http://schemas.microsoft.com/office/drawing/2014/main" id="{236C0A23-834A-1F4C-B2CC-E49364459206}"/>
                </a:ext>
              </a:extLst>
            </p:cNvPr>
            <p:cNvSpPr txBox="1"/>
            <p:nvPr/>
          </p:nvSpPr>
          <p:spPr>
            <a:xfrm>
              <a:off x="7148729" y="4201913"/>
              <a:ext cx="1451038" cy="215444"/>
            </a:xfrm>
            <a:prstGeom prst="rect">
              <a:avLst/>
            </a:prstGeom>
            <a:noFill/>
          </p:spPr>
          <p:txBody>
            <a:bodyPr wrap="none" rtlCol="0">
              <a:spAutoFit/>
            </a:bodyPr>
            <a:lstStyle/>
            <a:p>
              <a:pPr algn="r"/>
              <a:r>
                <a:rPr lang="en-GB" sz="800" dirty="0">
                  <a:solidFill>
                    <a:schemeClr val="bg1"/>
                  </a:solidFill>
                </a:rPr>
                <a:t>© Al </a:t>
              </a:r>
              <a:r>
                <a:rPr lang="en-GB" sz="800" dirty="0" err="1">
                  <a:solidFill>
                    <a:schemeClr val="bg1"/>
                  </a:solidFill>
                </a:rPr>
                <a:t>Tielemans</a:t>
              </a:r>
              <a:r>
                <a:rPr lang="en-GB" sz="800" dirty="0">
                  <a:solidFill>
                    <a:schemeClr val="bg1"/>
                  </a:solidFill>
                </a:rPr>
                <a:t> for OIS/IOC</a:t>
              </a:r>
            </a:p>
          </p:txBody>
        </p:sp>
      </p:grpSp>
    </p:spTree>
    <p:extLst>
      <p:ext uri="{BB962C8B-B14F-4D97-AF65-F5344CB8AC3E}">
        <p14:creationId xmlns:p14="http://schemas.microsoft.com/office/powerpoint/2010/main" val="1561392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1F26C35-2346-5C4A-A9E4-268FDE646D67}"/>
              </a:ext>
            </a:extLst>
          </p:cNvPr>
          <p:cNvSpPr>
            <a:spLocks noGrp="1"/>
          </p:cNvSpPr>
          <p:nvPr>
            <p:ph type="body" sz="quarter" idx="14"/>
          </p:nvPr>
        </p:nvSpPr>
        <p:spPr>
          <a:xfrm>
            <a:off x="544233" y="340290"/>
            <a:ext cx="5075982" cy="276999"/>
          </a:xfrm>
        </p:spPr>
        <p:txBody>
          <a:bodyPr/>
          <a:lstStyle/>
          <a:p>
            <a:r>
              <a:rPr lang="en-GB" dirty="0"/>
              <a:t>What makes a Paralympian?</a:t>
            </a:r>
          </a:p>
        </p:txBody>
      </p:sp>
      <p:sp>
        <p:nvSpPr>
          <p:cNvPr id="4" name="Text Placeholder 3">
            <a:extLst>
              <a:ext uri="{FF2B5EF4-FFF2-40B4-BE49-F238E27FC236}">
                <a16:creationId xmlns:a16="http://schemas.microsoft.com/office/drawing/2014/main" id="{29714FEB-A157-2047-861F-8A1BF4B3DD5F}"/>
              </a:ext>
            </a:extLst>
          </p:cNvPr>
          <p:cNvSpPr>
            <a:spLocks noGrp="1"/>
          </p:cNvSpPr>
          <p:nvPr>
            <p:ph type="body" sz="quarter" idx="10"/>
          </p:nvPr>
        </p:nvSpPr>
        <p:spPr>
          <a:xfrm>
            <a:off x="7161873" y="342435"/>
            <a:ext cx="1437894" cy="192360"/>
          </a:xfrm>
        </p:spPr>
        <p:txBody>
          <a:bodyPr/>
          <a:lstStyle/>
          <a:p>
            <a:r>
              <a:rPr lang="en-GB" dirty="0"/>
              <a:t>Theme 1 – Unit 3</a:t>
            </a:r>
          </a:p>
        </p:txBody>
      </p:sp>
      <p:sp>
        <p:nvSpPr>
          <p:cNvPr id="5" name="Slide Number Placeholder 4">
            <a:extLst>
              <a:ext uri="{FF2B5EF4-FFF2-40B4-BE49-F238E27FC236}">
                <a16:creationId xmlns:a16="http://schemas.microsoft.com/office/drawing/2014/main" id="{672A0063-7E99-B740-88B2-E4785FE191B4}"/>
              </a:ext>
            </a:extLst>
          </p:cNvPr>
          <p:cNvSpPr>
            <a:spLocks noGrp="1"/>
          </p:cNvSpPr>
          <p:nvPr>
            <p:ph type="sldNum" sz="quarter" idx="12"/>
          </p:nvPr>
        </p:nvSpPr>
        <p:spPr/>
        <p:txBody>
          <a:bodyPr/>
          <a:lstStyle/>
          <a:p>
            <a:fld id="{8922F79C-64A1-3D46-A01B-7C94B1EF2648}" type="slidenum">
              <a:rPr lang="en-US" smtClean="0"/>
              <a:pPr/>
              <a:t>2</a:t>
            </a:fld>
            <a:endParaRPr lang="en-US" dirty="0">
              <a:latin typeface="Arial" panose="020B0604020202020204" pitchFamily="34" charset="0"/>
            </a:endParaRPr>
          </a:p>
        </p:txBody>
      </p:sp>
      <p:sp>
        <p:nvSpPr>
          <p:cNvPr id="6" name="Content Placeholder 5">
            <a:extLst>
              <a:ext uri="{FF2B5EF4-FFF2-40B4-BE49-F238E27FC236}">
                <a16:creationId xmlns:a16="http://schemas.microsoft.com/office/drawing/2014/main" id="{58739A57-DDB6-9448-926B-31384C783E0C}"/>
              </a:ext>
            </a:extLst>
          </p:cNvPr>
          <p:cNvSpPr>
            <a:spLocks noGrp="1"/>
          </p:cNvSpPr>
          <p:nvPr>
            <p:ph sz="half" idx="1"/>
          </p:nvPr>
        </p:nvSpPr>
        <p:spPr>
          <a:xfrm>
            <a:off x="453838" y="2087549"/>
            <a:ext cx="3354837" cy="1956097"/>
          </a:xfrm>
        </p:spPr>
        <p:txBody>
          <a:bodyPr/>
          <a:lstStyle/>
          <a:p>
            <a:pPr marL="342900" indent="-342900">
              <a:buSzPct val="100000"/>
              <a:buFont typeface="+mj-lt"/>
              <a:buAutoNum type="alphaUcPeriod"/>
            </a:pPr>
            <a:r>
              <a:rPr lang="en-GB" sz="1400" dirty="0"/>
              <a:t>Tells them what to do and leaves them to do it</a:t>
            </a:r>
          </a:p>
          <a:p>
            <a:pPr marL="342900" indent="-342900">
              <a:buSzPct val="100000"/>
              <a:buFont typeface="+mj-lt"/>
              <a:buAutoNum type="alphaUcPeriod"/>
            </a:pPr>
            <a:r>
              <a:rPr lang="en-GB" sz="1400" dirty="0"/>
              <a:t>Plans and implements training schedules</a:t>
            </a:r>
          </a:p>
          <a:p>
            <a:pPr marL="342900" indent="-342900">
              <a:buSzPct val="100000"/>
              <a:buFont typeface="+mj-lt"/>
              <a:buAutoNum type="alphaUcPeriod"/>
            </a:pPr>
            <a:r>
              <a:rPr lang="en-GB" sz="1400" dirty="0"/>
              <a:t>Plays the game or sport alongside the Paralympian</a:t>
            </a:r>
          </a:p>
        </p:txBody>
      </p:sp>
      <p:sp>
        <p:nvSpPr>
          <p:cNvPr id="7" name="Text Placeholder 6">
            <a:extLst>
              <a:ext uri="{FF2B5EF4-FFF2-40B4-BE49-F238E27FC236}">
                <a16:creationId xmlns:a16="http://schemas.microsoft.com/office/drawing/2014/main" id="{C298A3B1-EDF8-BF4A-BAA9-6984EBB6E992}"/>
              </a:ext>
            </a:extLst>
          </p:cNvPr>
          <p:cNvSpPr>
            <a:spLocks noGrp="1"/>
          </p:cNvSpPr>
          <p:nvPr>
            <p:ph type="body" sz="quarter" idx="16"/>
          </p:nvPr>
        </p:nvSpPr>
        <p:spPr>
          <a:xfrm>
            <a:off x="453838" y="1260000"/>
            <a:ext cx="3577903" cy="613630"/>
          </a:xfrm>
        </p:spPr>
        <p:txBody>
          <a:bodyPr/>
          <a:lstStyle/>
          <a:p>
            <a:pPr>
              <a:lnSpc>
                <a:spcPts val="2500"/>
              </a:lnSpc>
            </a:pPr>
            <a:r>
              <a:rPr lang="en-GB" sz="1800" cap="none" dirty="0"/>
              <a:t>How does a sports coach help a </a:t>
            </a:r>
            <a:br>
              <a:rPr lang="en-GB" sz="1800" cap="none" dirty="0"/>
            </a:br>
            <a:r>
              <a:rPr lang="en-GB" sz="1800" cap="none" dirty="0"/>
              <a:t>Paralympian?</a:t>
            </a:r>
          </a:p>
        </p:txBody>
      </p:sp>
      <p:grpSp>
        <p:nvGrpSpPr>
          <p:cNvPr id="20" name="Group 19">
            <a:extLst>
              <a:ext uri="{FF2B5EF4-FFF2-40B4-BE49-F238E27FC236}">
                <a16:creationId xmlns:a16="http://schemas.microsoft.com/office/drawing/2014/main" id="{32AD17A1-98AE-A740-A595-8D80BD41B223}"/>
              </a:ext>
            </a:extLst>
          </p:cNvPr>
          <p:cNvGrpSpPr/>
          <p:nvPr/>
        </p:nvGrpSpPr>
        <p:grpSpPr>
          <a:xfrm>
            <a:off x="4753350" y="1079998"/>
            <a:ext cx="3846418" cy="3337359"/>
            <a:chOff x="4753350" y="1079998"/>
            <a:chExt cx="3846418" cy="3337359"/>
          </a:xfrm>
        </p:grpSpPr>
        <p:pic>
          <p:nvPicPr>
            <p:cNvPr id="17" name="Picture 16" descr="A group of people in a room&#10;&#10;Description automatically generated">
              <a:extLst>
                <a:ext uri="{FF2B5EF4-FFF2-40B4-BE49-F238E27FC236}">
                  <a16:creationId xmlns:a16="http://schemas.microsoft.com/office/drawing/2014/main" id="{ED7EB0E4-508A-EB4A-B08F-546E48CC2573}"/>
                </a:ext>
              </a:extLst>
            </p:cNvPr>
            <p:cNvPicPr>
              <a:picLocks noChangeAspect="1"/>
            </p:cNvPicPr>
            <p:nvPr/>
          </p:nvPicPr>
          <p:blipFill rotWithShape="1">
            <a:blip r:embed="rId3"/>
            <a:srcRect l="2550" t="627" r="21672" b="627"/>
            <a:stretch/>
          </p:blipFill>
          <p:spPr>
            <a:xfrm>
              <a:off x="4753350" y="1079998"/>
              <a:ext cx="3846418" cy="3337358"/>
            </a:xfrm>
            <a:prstGeom prst="rect">
              <a:avLst/>
            </a:prstGeom>
          </p:spPr>
        </p:pic>
        <p:sp>
          <p:nvSpPr>
            <p:cNvPr id="10" name="TextBox 9">
              <a:extLst>
                <a:ext uri="{FF2B5EF4-FFF2-40B4-BE49-F238E27FC236}">
                  <a16:creationId xmlns:a16="http://schemas.microsoft.com/office/drawing/2014/main" id="{236C0A23-834A-1F4C-B2CC-E49364459206}"/>
                </a:ext>
              </a:extLst>
            </p:cNvPr>
            <p:cNvSpPr txBox="1"/>
            <p:nvPr/>
          </p:nvSpPr>
          <p:spPr>
            <a:xfrm>
              <a:off x="6935529" y="4201913"/>
              <a:ext cx="1664238" cy="215444"/>
            </a:xfrm>
            <a:prstGeom prst="rect">
              <a:avLst/>
            </a:prstGeom>
            <a:noFill/>
          </p:spPr>
          <p:txBody>
            <a:bodyPr wrap="none" rtlCol="0">
              <a:spAutoFit/>
            </a:bodyPr>
            <a:lstStyle/>
            <a:p>
              <a:pPr algn="r"/>
              <a:r>
                <a:rPr lang="en-GB" sz="800" dirty="0">
                  <a:solidFill>
                    <a:schemeClr val="bg1"/>
                  </a:solidFill>
                </a:rPr>
                <a:t>© Thomas Lovelock for OIS/IOC</a:t>
              </a:r>
            </a:p>
          </p:txBody>
        </p:sp>
      </p:grpSp>
    </p:spTree>
    <p:extLst>
      <p:ext uri="{BB962C8B-B14F-4D97-AF65-F5344CB8AC3E}">
        <p14:creationId xmlns:p14="http://schemas.microsoft.com/office/powerpoint/2010/main" val="4146500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erson holding his hands up&#10;&#10;Description automatically generated">
            <a:extLst>
              <a:ext uri="{FF2B5EF4-FFF2-40B4-BE49-F238E27FC236}">
                <a16:creationId xmlns:a16="http://schemas.microsoft.com/office/drawing/2014/main" id="{B62EB408-954D-254C-BDEA-4E8548CCD355}"/>
              </a:ext>
            </a:extLst>
          </p:cNvPr>
          <p:cNvPicPr>
            <a:picLocks noGrp="1" noChangeAspect="1"/>
          </p:cNvPicPr>
          <p:nvPr>
            <p:ph type="pic" sz="quarter" idx="13"/>
          </p:nvPr>
        </p:nvPicPr>
        <p:blipFill>
          <a:blip r:embed="rId3"/>
          <a:srcRect l="12111" r="12111"/>
          <a:stretch>
            <a:fillRect/>
          </a:stretch>
        </p:blipFill>
        <p:spPr/>
      </p:pic>
      <p:sp>
        <p:nvSpPr>
          <p:cNvPr id="3" name="Text Placeholder 2">
            <a:extLst>
              <a:ext uri="{FF2B5EF4-FFF2-40B4-BE49-F238E27FC236}">
                <a16:creationId xmlns:a16="http://schemas.microsoft.com/office/drawing/2014/main" id="{81F26C35-2346-5C4A-A9E4-268FDE646D67}"/>
              </a:ext>
            </a:extLst>
          </p:cNvPr>
          <p:cNvSpPr>
            <a:spLocks noGrp="1"/>
          </p:cNvSpPr>
          <p:nvPr>
            <p:ph type="body" sz="quarter" idx="14"/>
          </p:nvPr>
        </p:nvSpPr>
        <p:spPr>
          <a:xfrm>
            <a:off x="544233" y="340290"/>
            <a:ext cx="5075982" cy="276999"/>
          </a:xfrm>
        </p:spPr>
        <p:txBody>
          <a:bodyPr/>
          <a:lstStyle/>
          <a:p>
            <a:r>
              <a:rPr lang="en-GB" dirty="0"/>
              <a:t>What makes a Paralympian?</a:t>
            </a:r>
          </a:p>
        </p:txBody>
      </p:sp>
      <p:sp>
        <p:nvSpPr>
          <p:cNvPr id="4" name="Text Placeholder 3">
            <a:extLst>
              <a:ext uri="{FF2B5EF4-FFF2-40B4-BE49-F238E27FC236}">
                <a16:creationId xmlns:a16="http://schemas.microsoft.com/office/drawing/2014/main" id="{29714FEB-A157-2047-861F-8A1BF4B3DD5F}"/>
              </a:ext>
            </a:extLst>
          </p:cNvPr>
          <p:cNvSpPr>
            <a:spLocks noGrp="1"/>
          </p:cNvSpPr>
          <p:nvPr>
            <p:ph type="body" sz="quarter" idx="10"/>
          </p:nvPr>
        </p:nvSpPr>
        <p:spPr>
          <a:xfrm>
            <a:off x="7161873" y="342435"/>
            <a:ext cx="1437894" cy="192360"/>
          </a:xfrm>
        </p:spPr>
        <p:txBody>
          <a:bodyPr/>
          <a:lstStyle/>
          <a:p>
            <a:r>
              <a:rPr lang="en-GB" dirty="0"/>
              <a:t>Theme 1 – Unit 3</a:t>
            </a:r>
          </a:p>
        </p:txBody>
      </p:sp>
      <p:sp>
        <p:nvSpPr>
          <p:cNvPr id="5" name="Slide Number Placeholder 4">
            <a:extLst>
              <a:ext uri="{FF2B5EF4-FFF2-40B4-BE49-F238E27FC236}">
                <a16:creationId xmlns:a16="http://schemas.microsoft.com/office/drawing/2014/main" id="{672A0063-7E99-B740-88B2-E4785FE191B4}"/>
              </a:ext>
            </a:extLst>
          </p:cNvPr>
          <p:cNvSpPr>
            <a:spLocks noGrp="1"/>
          </p:cNvSpPr>
          <p:nvPr>
            <p:ph type="sldNum" sz="quarter" idx="12"/>
          </p:nvPr>
        </p:nvSpPr>
        <p:spPr/>
        <p:txBody>
          <a:bodyPr/>
          <a:lstStyle/>
          <a:p>
            <a:fld id="{8922F79C-64A1-3D46-A01B-7C94B1EF2648}" type="slidenum">
              <a:rPr lang="en-US" smtClean="0"/>
              <a:pPr/>
              <a:t>3</a:t>
            </a:fld>
            <a:endParaRPr lang="en-US" dirty="0">
              <a:latin typeface="Arial" panose="020B0604020202020204" pitchFamily="34" charset="0"/>
            </a:endParaRPr>
          </a:p>
        </p:txBody>
      </p:sp>
      <p:sp>
        <p:nvSpPr>
          <p:cNvPr id="6" name="Content Placeholder 5">
            <a:extLst>
              <a:ext uri="{FF2B5EF4-FFF2-40B4-BE49-F238E27FC236}">
                <a16:creationId xmlns:a16="http://schemas.microsoft.com/office/drawing/2014/main" id="{58739A57-DDB6-9448-926B-31384C783E0C}"/>
              </a:ext>
            </a:extLst>
          </p:cNvPr>
          <p:cNvSpPr>
            <a:spLocks noGrp="1"/>
          </p:cNvSpPr>
          <p:nvPr>
            <p:ph sz="half" idx="1"/>
          </p:nvPr>
        </p:nvSpPr>
        <p:spPr>
          <a:xfrm>
            <a:off x="453838" y="1690536"/>
            <a:ext cx="3851999" cy="2273597"/>
          </a:xfrm>
        </p:spPr>
        <p:txBody>
          <a:bodyPr/>
          <a:lstStyle/>
          <a:p>
            <a:pPr marL="0" indent="0">
              <a:buNone/>
            </a:pPr>
            <a:r>
              <a:rPr lang="en-GB" sz="1400" dirty="0"/>
              <a:t>Treatment of muscle and connective tissue injuries and advice on exercise programmes for prevention and treatment of injuries.</a:t>
            </a:r>
          </a:p>
        </p:txBody>
      </p:sp>
      <p:sp>
        <p:nvSpPr>
          <p:cNvPr id="7" name="Text Placeholder 6">
            <a:extLst>
              <a:ext uri="{FF2B5EF4-FFF2-40B4-BE49-F238E27FC236}">
                <a16:creationId xmlns:a16="http://schemas.microsoft.com/office/drawing/2014/main" id="{C298A3B1-EDF8-BF4A-BAA9-6984EBB6E992}"/>
              </a:ext>
            </a:extLst>
          </p:cNvPr>
          <p:cNvSpPr>
            <a:spLocks noGrp="1"/>
          </p:cNvSpPr>
          <p:nvPr>
            <p:ph type="body" sz="quarter" idx="16"/>
          </p:nvPr>
        </p:nvSpPr>
        <p:spPr>
          <a:xfrm>
            <a:off x="538653" y="1260000"/>
            <a:ext cx="2898229" cy="293029"/>
          </a:xfrm>
        </p:spPr>
        <p:txBody>
          <a:bodyPr/>
          <a:lstStyle/>
          <a:p>
            <a:pPr>
              <a:lnSpc>
                <a:spcPts val="2500"/>
              </a:lnSpc>
            </a:pPr>
            <a:r>
              <a:rPr lang="en-GB" sz="1800" cap="none" dirty="0"/>
              <a:t>Who undertakes this role?</a:t>
            </a:r>
          </a:p>
        </p:txBody>
      </p:sp>
      <p:sp>
        <p:nvSpPr>
          <p:cNvPr id="10" name="TextBox 9">
            <a:extLst>
              <a:ext uri="{FF2B5EF4-FFF2-40B4-BE49-F238E27FC236}">
                <a16:creationId xmlns:a16="http://schemas.microsoft.com/office/drawing/2014/main" id="{236C0A23-834A-1F4C-B2CC-E49364459206}"/>
              </a:ext>
            </a:extLst>
          </p:cNvPr>
          <p:cNvSpPr txBox="1"/>
          <p:nvPr/>
        </p:nvSpPr>
        <p:spPr>
          <a:xfrm>
            <a:off x="6679048" y="4201913"/>
            <a:ext cx="1920719" cy="215444"/>
          </a:xfrm>
          <a:prstGeom prst="rect">
            <a:avLst/>
          </a:prstGeom>
          <a:noFill/>
        </p:spPr>
        <p:txBody>
          <a:bodyPr wrap="none" rtlCol="0">
            <a:spAutoFit/>
          </a:bodyPr>
          <a:lstStyle/>
          <a:p>
            <a:pPr algn="r"/>
            <a:r>
              <a:rPr lang="en-GB" sz="800" dirty="0">
                <a:solidFill>
                  <a:schemeClr val="bg1"/>
                </a:solidFill>
              </a:rPr>
              <a:t>© International Paralympic Committee</a:t>
            </a:r>
          </a:p>
        </p:txBody>
      </p:sp>
    </p:spTree>
    <p:extLst>
      <p:ext uri="{BB962C8B-B14F-4D97-AF65-F5344CB8AC3E}">
        <p14:creationId xmlns:p14="http://schemas.microsoft.com/office/powerpoint/2010/main" val="3200281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group of people standing around a motorcycle&#10;&#10;Description automatically generated">
            <a:extLst>
              <a:ext uri="{FF2B5EF4-FFF2-40B4-BE49-F238E27FC236}">
                <a16:creationId xmlns:a16="http://schemas.microsoft.com/office/drawing/2014/main" id="{805A6C97-B708-4742-A1AB-192FEF04AC2F}"/>
              </a:ext>
            </a:extLst>
          </p:cNvPr>
          <p:cNvPicPr>
            <a:picLocks noGrp="1" noChangeAspect="1"/>
          </p:cNvPicPr>
          <p:nvPr>
            <p:ph type="pic" sz="quarter" idx="13"/>
          </p:nvPr>
        </p:nvPicPr>
        <p:blipFill rotWithShape="1">
          <a:blip r:embed="rId3"/>
          <a:srcRect l="15127" r="10813"/>
          <a:stretch/>
        </p:blipFill>
        <p:spPr>
          <a:xfrm>
            <a:off x="4891766" y="1079999"/>
            <a:ext cx="3708000" cy="3337359"/>
          </a:xfrm>
        </p:spPr>
      </p:pic>
      <p:sp>
        <p:nvSpPr>
          <p:cNvPr id="3" name="Text Placeholder 2">
            <a:extLst>
              <a:ext uri="{FF2B5EF4-FFF2-40B4-BE49-F238E27FC236}">
                <a16:creationId xmlns:a16="http://schemas.microsoft.com/office/drawing/2014/main" id="{81F26C35-2346-5C4A-A9E4-268FDE646D67}"/>
              </a:ext>
            </a:extLst>
          </p:cNvPr>
          <p:cNvSpPr>
            <a:spLocks noGrp="1"/>
          </p:cNvSpPr>
          <p:nvPr>
            <p:ph type="body" sz="quarter" idx="14"/>
          </p:nvPr>
        </p:nvSpPr>
        <p:spPr>
          <a:xfrm>
            <a:off x="544233" y="340290"/>
            <a:ext cx="5075982" cy="276999"/>
          </a:xfrm>
        </p:spPr>
        <p:txBody>
          <a:bodyPr/>
          <a:lstStyle/>
          <a:p>
            <a:r>
              <a:rPr lang="en-GB" dirty="0"/>
              <a:t>What makes a Paralympian?</a:t>
            </a:r>
          </a:p>
        </p:txBody>
      </p:sp>
      <p:sp>
        <p:nvSpPr>
          <p:cNvPr id="4" name="Text Placeholder 3">
            <a:extLst>
              <a:ext uri="{FF2B5EF4-FFF2-40B4-BE49-F238E27FC236}">
                <a16:creationId xmlns:a16="http://schemas.microsoft.com/office/drawing/2014/main" id="{29714FEB-A157-2047-861F-8A1BF4B3DD5F}"/>
              </a:ext>
            </a:extLst>
          </p:cNvPr>
          <p:cNvSpPr>
            <a:spLocks noGrp="1"/>
          </p:cNvSpPr>
          <p:nvPr>
            <p:ph type="body" sz="quarter" idx="10"/>
          </p:nvPr>
        </p:nvSpPr>
        <p:spPr>
          <a:xfrm>
            <a:off x="7161873" y="342435"/>
            <a:ext cx="1437894" cy="192360"/>
          </a:xfrm>
        </p:spPr>
        <p:txBody>
          <a:bodyPr/>
          <a:lstStyle/>
          <a:p>
            <a:r>
              <a:rPr lang="en-GB" dirty="0"/>
              <a:t>Theme 1 – Unit 3</a:t>
            </a:r>
          </a:p>
        </p:txBody>
      </p:sp>
      <p:sp>
        <p:nvSpPr>
          <p:cNvPr id="5" name="Slide Number Placeholder 4">
            <a:extLst>
              <a:ext uri="{FF2B5EF4-FFF2-40B4-BE49-F238E27FC236}">
                <a16:creationId xmlns:a16="http://schemas.microsoft.com/office/drawing/2014/main" id="{672A0063-7E99-B740-88B2-E4785FE191B4}"/>
              </a:ext>
            </a:extLst>
          </p:cNvPr>
          <p:cNvSpPr>
            <a:spLocks noGrp="1"/>
          </p:cNvSpPr>
          <p:nvPr>
            <p:ph type="sldNum" sz="quarter" idx="12"/>
          </p:nvPr>
        </p:nvSpPr>
        <p:spPr/>
        <p:txBody>
          <a:bodyPr/>
          <a:lstStyle/>
          <a:p>
            <a:fld id="{8922F79C-64A1-3D46-A01B-7C94B1EF2648}" type="slidenum">
              <a:rPr lang="en-US" smtClean="0"/>
              <a:pPr/>
              <a:t>4</a:t>
            </a:fld>
            <a:endParaRPr lang="en-US" dirty="0">
              <a:latin typeface="Arial" panose="020B0604020202020204" pitchFamily="34" charset="0"/>
            </a:endParaRPr>
          </a:p>
        </p:txBody>
      </p:sp>
      <p:sp>
        <p:nvSpPr>
          <p:cNvPr id="6" name="Content Placeholder 5">
            <a:extLst>
              <a:ext uri="{FF2B5EF4-FFF2-40B4-BE49-F238E27FC236}">
                <a16:creationId xmlns:a16="http://schemas.microsoft.com/office/drawing/2014/main" id="{58739A57-DDB6-9448-926B-31384C783E0C}"/>
              </a:ext>
            </a:extLst>
          </p:cNvPr>
          <p:cNvSpPr>
            <a:spLocks noGrp="1"/>
          </p:cNvSpPr>
          <p:nvPr>
            <p:ph sz="half" idx="1"/>
          </p:nvPr>
        </p:nvSpPr>
        <p:spPr>
          <a:xfrm>
            <a:off x="453838" y="2448560"/>
            <a:ext cx="3886200" cy="1753353"/>
          </a:xfrm>
        </p:spPr>
        <p:txBody>
          <a:bodyPr/>
          <a:lstStyle/>
          <a:p>
            <a:pPr marL="342900" indent="-342900">
              <a:buSzPct val="100000"/>
              <a:buFont typeface="+mj-lt"/>
              <a:buAutoNum type="alphaUcPeriod"/>
            </a:pPr>
            <a:r>
              <a:rPr lang="en-GB" sz="1400" dirty="0"/>
              <a:t>Physiologist</a:t>
            </a:r>
          </a:p>
          <a:p>
            <a:pPr marL="342900" indent="-342900">
              <a:buSzPct val="100000"/>
              <a:buFont typeface="+mj-lt"/>
              <a:buAutoNum type="alphaUcPeriod"/>
            </a:pPr>
            <a:r>
              <a:rPr lang="en-GB" sz="1400" dirty="0"/>
              <a:t>Psychologist</a:t>
            </a:r>
          </a:p>
          <a:p>
            <a:pPr marL="342900" indent="-342900">
              <a:buSzPct val="100000"/>
              <a:buFont typeface="+mj-lt"/>
              <a:buAutoNum type="alphaUcPeriod"/>
            </a:pPr>
            <a:r>
              <a:rPr lang="en-GB" sz="1400" dirty="0"/>
              <a:t>Physiotherapist</a:t>
            </a:r>
          </a:p>
        </p:txBody>
      </p:sp>
      <p:sp>
        <p:nvSpPr>
          <p:cNvPr id="7" name="Text Placeholder 6">
            <a:extLst>
              <a:ext uri="{FF2B5EF4-FFF2-40B4-BE49-F238E27FC236}">
                <a16:creationId xmlns:a16="http://schemas.microsoft.com/office/drawing/2014/main" id="{C298A3B1-EDF8-BF4A-BAA9-6984EBB6E992}"/>
              </a:ext>
            </a:extLst>
          </p:cNvPr>
          <p:cNvSpPr>
            <a:spLocks noGrp="1"/>
          </p:cNvSpPr>
          <p:nvPr>
            <p:ph type="body" sz="quarter" idx="16"/>
          </p:nvPr>
        </p:nvSpPr>
        <p:spPr>
          <a:xfrm>
            <a:off x="544233" y="1260000"/>
            <a:ext cx="2923877" cy="934230"/>
          </a:xfrm>
        </p:spPr>
        <p:txBody>
          <a:bodyPr/>
          <a:lstStyle/>
          <a:p>
            <a:pPr>
              <a:lnSpc>
                <a:spcPts val="2500"/>
              </a:lnSpc>
            </a:pPr>
            <a:r>
              <a:rPr lang="en-GB" sz="1800" cap="none" dirty="0"/>
              <a:t>Who takes responsibility </a:t>
            </a:r>
            <a:br>
              <a:rPr lang="en-GB" sz="1800" cap="none" dirty="0"/>
            </a:br>
            <a:r>
              <a:rPr lang="en-GB" sz="1800" cap="none" dirty="0"/>
              <a:t>for the mental preparation </a:t>
            </a:r>
            <a:br>
              <a:rPr lang="en-GB" sz="1800" cap="none" dirty="0"/>
            </a:br>
            <a:r>
              <a:rPr lang="en-GB" sz="1800" cap="none" dirty="0"/>
              <a:t>of Paralympians?</a:t>
            </a:r>
          </a:p>
        </p:txBody>
      </p:sp>
      <p:sp>
        <p:nvSpPr>
          <p:cNvPr id="10" name="TextBox 9">
            <a:extLst>
              <a:ext uri="{FF2B5EF4-FFF2-40B4-BE49-F238E27FC236}">
                <a16:creationId xmlns:a16="http://schemas.microsoft.com/office/drawing/2014/main" id="{236C0A23-834A-1F4C-B2CC-E49364459206}"/>
              </a:ext>
            </a:extLst>
          </p:cNvPr>
          <p:cNvSpPr txBox="1"/>
          <p:nvPr/>
        </p:nvSpPr>
        <p:spPr>
          <a:xfrm>
            <a:off x="7527037" y="4201913"/>
            <a:ext cx="1072730" cy="215444"/>
          </a:xfrm>
          <a:prstGeom prst="rect">
            <a:avLst/>
          </a:prstGeom>
          <a:noFill/>
        </p:spPr>
        <p:txBody>
          <a:bodyPr wrap="none" rtlCol="0">
            <a:spAutoFit/>
          </a:bodyPr>
          <a:lstStyle/>
          <a:p>
            <a:pPr algn="r"/>
            <a:r>
              <a:rPr lang="en-GB" sz="800" dirty="0">
                <a:solidFill>
                  <a:schemeClr val="bg1"/>
                </a:solidFill>
              </a:rPr>
              <a:t>© </a:t>
            </a:r>
            <a:r>
              <a:rPr lang="en-GB" sz="800" dirty="0" err="1">
                <a:solidFill>
                  <a:schemeClr val="bg1"/>
                </a:solidFill>
              </a:rPr>
              <a:t>dominikbaur.com</a:t>
            </a:r>
            <a:endParaRPr lang="en-GB" sz="800" dirty="0">
              <a:solidFill>
                <a:schemeClr val="bg1"/>
              </a:solidFill>
            </a:endParaRPr>
          </a:p>
        </p:txBody>
      </p:sp>
    </p:spTree>
    <p:extLst>
      <p:ext uri="{BB962C8B-B14F-4D97-AF65-F5344CB8AC3E}">
        <p14:creationId xmlns:p14="http://schemas.microsoft.com/office/powerpoint/2010/main" val="3997618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build="p"/>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erson standing next to a bicycle&#10;&#10;Description automatically generated">
            <a:extLst>
              <a:ext uri="{FF2B5EF4-FFF2-40B4-BE49-F238E27FC236}">
                <a16:creationId xmlns:a16="http://schemas.microsoft.com/office/drawing/2014/main" id="{BC29A5B7-EE07-8D48-9229-D1AFCF709B2F}"/>
              </a:ext>
            </a:extLst>
          </p:cNvPr>
          <p:cNvPicPr>
            <a:picLocks noGrp="1" noChangeAspect="1"/>
          </p:cNvPicPr>
          <p:nvPr>
            <p:ph type="pic" sz="quarter" idx="13"/>
          </p:nvPr>
        </p:nvPicPr>
        <p:blipFill>
          <a:blip r:embed="rId3"/>
          <a:srcRect t="15305" b="15305"/>
          <a:stretch>
            <a:fillRect/>
          </a:stretch>
        </p:blipFill>
        <p:spPr/>
      </p:pic>
      <p:sp>
        <p:nvSpPr>
          <p:cNvPr id="3" name="Text Placeholder 2">
            <a:extLst>
              <a:ext uri="{FF2B5EF4-FFF2-40B4-BE49-F238E27FC236}">
                <a16:creationId xmlns:a16="http://schemas.microsoft.com/office/drawing/2014/main" id="{81F26C35-2346-5C4A-A9E4-268FDE646D67}"/>
              </a:ext>
            </a:extLst>
          </p:cNvPr>
          <p:cNvSpPr>
            <a:spLocks noGrp="1"/>
          </p:cNvSpPr>
          <p:nvPr>
            <p:ph type="body" sz="quarter" idx="14"/>
          </p:nvPr>
        </p:nvSpPr>
        <p:spPr>
          <a:xfrm>
            <a:off x="544233" y="340290"/>
            <a:ext cx="5075982" cy="276999"/>
          </a:xfrm>
        </p:spPr>
        <p:txBody>
          <a:bodyPr/>
          <a:lstStyle/>
          <a:p>
            <a:r>
              <a:rPr lang="en-GB" dirty="0"/>
              <a:t>What makes a Paralympian?</a:t>
            </a:r>
          </a:p>
        </p:txBody>
      </p:sp>
      <p:sp>
        <p:nvSpPr>
          <p:cNvPr id="4" name="Text Placeholder 3">
            <a:extLst>
              <a:ext uri="{FF2B5EF4-FFF2-40B4-BE49-F238E27FC236}">
                <a16:creationId xmlns:a16="http://schemas.microsoft.com/office/drawing/2014/main" id="{29714FEB-A157-2047-861F-8A1BF4B3DD5F}"/>
              </a:ext>
            </a:extLst>
          </p:cNvPr>
          <p:cNvSpPr>
            <a:spLocks noGrp="1"/>
          </p:cNvSpPr>
          <p:nvPr>
            <p:ph type="body" sz="quarter" idx="10"/>
          </p:nvPr>
        </p:nvSpPr>
        <p:spPr>
          <a:xfrm>
            <a:off x="7161873" y="342435"/>
            <a:ext cx="1437894" cy="192360"/>
          </a:xfrm>
        </p:spPr>
        <p:txBody>
          <a:bodyPr/>
          <a:lstStyle/>
          <a:p>
            <a:r>
              <a:rPr lang="en-GB" dirty="0"/>
              <a:t>Theme 1 – Unit 3</a:t>
            </a:r>
          </a:p>
        </p:txBody>
      </p:sp>
      <p:sp>
        <p:nvSpPr>
          <p:cNvPr id="5" name="Slide Number Placeholder 4">
            <a:extLst>
              <a:ext uri="{FF2B5EF4-FFF2-40B4-BE49-F238E27FC236}">
                <a16:creationId xmlns:a16="http://schemas.microsoft.com/office/drawing/2014/main" id="{672A0063-7E99-B740-88B2-E4785FE191B4}"/>
              </a:ext>
            </a:extLst>
          </p:cNvPr>
          <p:cNvSpPr>
            <a:spLocks noGrp="1"/>
          </p:cNvSpPr>
          <p:nvPr>
            <p:ph type="sldNum" sz="quarter" idx="12"/>
          </p:nvPr>
        </p:nvSpPr>
        <p:spPr/>
        <p:txBody>
          <a:bodyPr/>
          <a:lstStyle/>
          <a:p>
            <a:fld id="{8922F79C-64A1-3D46-A01B-7C94B1EF2648}" type="slidenum">
              <a:rPr lang="en-US" smtClean="0"/>
              <a:pPr/>
              <a:t>5</a:t>
            </a:fld>
            <a:endParaRPr lang="en-US" dirty="0">
              <a:latin typeface="Arial" panose="020B0604020202020204" pitchFamily="34" charset="0"/>
            </a:endParaRPr>
          </a:p>
        </p:txBody>
      </p:sp>
      <p:sp>
        <p:nvSpPr>
          <p:cNvPr id="7" name="Text Placeholder 6">
            <a:extLst>
              <a:ext uri="{FF2B5EF4-FFF2-40B4-BE49-F238E27FC236}">
                <a16:creationId xmlns:a16="http://schemas.microsoft.com/office/drawing/2014/main" id="{C298A3B1-EDF8-BF4A-BAA9-6984EBB6E992}"/>
              </a:ext>
            </a:extLst>
          </p:cNvPr>
          <p:cNvSpPr>
            <a:spLocks noGrp="1"/>
          </p:cNvSpPr>
          <p:nvPr>
            <p:ph type="body" sz="quarter" idx="16"/>
          </p:nvPr>
        </p:nvSpPr>
        <p:spPr>
          <a:xfrm>
            <a:off x="538652" y="1260000"/>
            <a:ext cx="3693319" cy="293029"/>
          </a:xfrm>
        </p:spPr>
        <p:txBody>
          <a:bodyPr/>
          <a:lstStyle/>
          <a:p>
            <a:pPr>
              <a:lnSpc>
                <a:spcPts val="2500"/>
              </a:lnSpc>
            </a:pPr>
            <a:r>
              <a:rPr lang="en-GB" sz="1800" cap="none" dirty="0"/>
              <a:t>What does a sport technician do?</a:t>
            </a:r>
          </a:p>
        </p:txBody>
      </p:sp>
      <p:sp>
        <p:nvSpPr>
          <p:cNvPr id="10" name="TextBox 9">
            <a:extLst>
              <a:ext uri="{FF2B5EF4-FFF2-40B4-BE49-F238E27FC236}">
                <a16:creationId xmlns:a16="http://schemas.microsoft.com/office/drawing/2014/main" id="{236C0A23-834A-1F4C-B2CC-E49364459206}"/>
              </a:ext>
            </a:extLst>
          </p:cNvPr>
          <p:cNvSpPr txBox="1"/>
          <p:nvPr/>
        </p:nvSpPr>
        <p:spPr>
          <a:xfrm>
            <a:off x="7512611" y="4201913"/>
            <a:ext cx="1087156" cy="215444"/>
          </a:xfrm>
          <a:prstGeom prst="rect">
            <a:avLst/>
          </a:prstGeom>
          <a:noFill/>
        </p:spPr>
        <p:txBody>
          <a:bodyPr wrap="none" rtlCol="0">
            <a:spAutoFit/>
          </a:bodyPr>
          <a:lstStyle/>
          <a:p>
            <a:pPr algn="r"/>
            <a:r>
              <a:rPr lang="en-GB" sz="800" dirty="0">
                <a:solidFill>
                  <a:schemeClr val="bg1"/>
                </a:solidFill>
              </a:rPr>
              <a:t>© Lieven </a:t>
            </a:r>
            <a:r>
              <a:rPr lang="en-GB" sz="800" dirty="0" err="1">
                <a:solidFill>
                  <a:schemeClr val="bg1"/>
                </a:solidFill>
              </a:rPr>
              <a:t>Coudenys</a:t>
            </a:r>
            <a:endParaRPr lang="en-GB" sz="800" dirty="0">
              <a:solidFill>
                <a:schemeClr val="bg1"/>
              </a:solidFill>
            </a:endParaRPr>
          </a:p>
        </p:txBody>
      </p:sp>
    </p:spTree>
    <p:extLst>
      <p:ext uri="{BB962C8B-B14F-4D97-AF65-F5344CB8AC3E}">
        <p14:creationId xmlns:p14="http://schemas.microsoft.com/office/powerpoint/2010/main" val="2503558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group of baseball players that are standing in front of a crowd&#10;&#10;Description automatically generated">
            <a:extLst>
              <a:ext uri="{FF2B5EF4-FFF2-40B4-BE49-F238E27FC236}">
                <a16:creationId xmlns:a16="http://schemas.microsoft.com/office/drawing/2014/main" id="{3EEF2F6F-78B7-F14B-AEC8-98CA5FEE5154}"/>
              </a:ext>
            </a:extLst>
          </p:cNvPr>
          <p:cNvPicPr>
            <a:picLocks noGrp="1" noChangeAspect="1"/>
          </p:cNvPicPr>
          <p:nvPr>
            <p:ph type="pic" sz="quarter" idx="13"/>
          </p:nvPr>
        </p:nvPicPr>
        <p:blipFill>
          <a:blip r:embed="rId3"/>
          <a:srcRect l="6684" r="6684"/>
          <a:stretch>
            <a:fillRect/>
          </a:stretch>
        </p:blipFill>
        <p:spPr/>
      </p:pic>
      <p:sp>
        <p:nvSpPr>
          <p:cNvPr id="3" name="Text Placeholder 2">
            <a:extLst>
              <a:ext uri="{FF2B5EF4-FFF2-40B4-BE49-F238E27FC236}">
                <a16:creationId xmlns:a16="http://schemas.microsoft.com/office/drawing/2014/main" id="{81F26C35-2346-5C4A-A9E4-268FDE646D67}"/>
              </a:ext>
            </a:extLst>
          </p:cNvPr>
          <p:cNvSpPr>
            <a:spLocks noGrp="1"/>
          </p:cNvSpPr>
          <p:nvPr>
            <p:ph type="body" sz="quarter" idx="14"/>
          </p:nvPr>
        </p:nvSpPr>
        <p:spPr>
          <a:xfrm>
            <a:off x="544233" y="340290"/>
            <a:ext cx="5075982" cy="276999"/>
          </a:xfrm>
        </p:spPr>
        <p:txBody>
          <a:bodyPr/>
          <a:lstStyle/>
          <a:p>
            <a:r>
              <a:rPr lang="en-GB" dirty="0"/>
              <a:t>What makes a Paralympian?</a:t>
            </a:r>
          </a:p>
        </p:txBody>
      </p:sp>
      <p:sp>
        <p:nvSpPr>
          <p:cNvPr id="4" name="Text Placeholder 3">
            <a:extLst>
              <a:ext uri="{FF2B5EF4-FFF2-40B4-BE49-F238E27FC236}">
                <a16:creationId xmlns:a16="http://schemas.microsoft.com/office/drawing/2014/main" id="{29714FEB-A157-2047-861F-8A1BF4B3DD5F}"/>
              </a:ext>
            </a:extLst>
          </p:cNvPr>
          <p:cNvSpPr>
            <a:spLocks noGrp="1"/>
          </p:cNvSpPr>
          <p:nvPr>
            <p:ph type="body" sz="quarter" idx="10"/>
          </p:nvPr>
        </p:nvSpPr>
        <p:spPr>
          <a:xfrm>
            <a:off x="7161873" y="342435"/>
            <a:ext cx="1437894" cy="192360"/>
          </a:xfrm>
        </p:spPr>
        <p:txBody>
          <a:bodyPr/>
          <a:lstStyle/>
          <a:p>
            <a:r>
              <a:rPr lang="en-GB" dirty="0"/>
              <a:t>Theme 1 – Unit 3</a:t>
            </a:r>
          </a:p>
        </p:txBody>
      </p:sp>
      <p:sp>
        <p:nvSpPr>
          <p:cNvPr id="5" name="Slide Number Placeholder 4">
            <a:extLst>
              <a:ext uri="{FF2B5EF4-FFF2-40B4-BE49-F238E27FC236}">
                <a16:creationId xmlns:a16="http://schemas.microsoft.com/office/drawing/2014/main" id="{672A0063-7E99-B740-88B2-E4785FE191B4}"/>
              </a:ext>
            </a:extLst>
          </p:cNvPr>
          <p:cNvSpPr>
            <a:spLocks noGrp="1"/>
          </p:cNvSpPr>
          <p:nvPr>
            <p:ph type="sldNum" sz="quarter" idx="12"/>
          </p:nvPr>
        </p:nvSpPr>
        <p:spPr/>
        <p:txBody>
          <a:bodyPr/>
          <a:lstStyle/>
          <a:p>
            <a:fld id="{8922F79C-64A1-3D46-A01B-7C94B1EF2648}" type="slidenum">
              <a:rPr lang="en-US" smtClean="0"/>
              <a:pPr/>
              <a:t>6</a:t>
            </a:fld>
            <a:endParaRPr lang="en-US" dirty="0">
              <a:latin typeface="Arial" panose="020B0604020202020204" pitchFamily="34" charset="0"/>
            </a:endParaRPr>
          </a:p>
        </p:txBody>
      </p:sp>
      <p:sp>
        <p:nvSpPr>
          <p:cNvPr id="7" name="Text Placeholder 6">
            <a:extLst>
              <a:ext uri="{FF2B5EF4-FFF2-40B4-BE49-F238E27FC236}">
                <a16:creationId xmlns:a16="http://schemas.microsoft.com/office/drawing/2014/main" id="{C298A3B1-EDF8-BF4A-BAA9-6984EBB6E992}"/>
              </a:ext>
            </a:extLst>
          </p:cNvPr>
          <p:cNvSpPr>
            <a:spLocks noGrp="1"/>
          </p:cNvSpPr>
          <p:nvPr>
            <p:ph type="body" sz="quarter" idx="16"/>
          </p:nvPr>
        </p:nvSpPr>
        <p:spPr>
          <a:xfrm>
            <a:off x="538652" y="1260000"/>
            <a:ext cx="3603551" cy="293029"/>
          </a:xfrm>
        </p:spPr>
        <p:txBody>
          <a:bodyPr/>
          <a:lstStyle/>
          <a:p>
            <a:pPr>
              <a:lnSpc>
                <a:spcPts val="2500"/>
              </a:lnSpc>
            </a:pPr>
            <a:r>
              <a:rPr lang="en-GB" sz="1800" cap="none" dirty="0"/>
              <a:t>List two other support staff roles</a:t>
            </a:r>
          </a:p>
        </p:txBody>
      </p:sp>
      <p:sp>
        <p:nvSpPr>
          <p:cNvPr id="10" name="TextBox 9">
            <a:extLst>
              <a:ext uri="{FF2B5EF4-FFF2-40B4-BE49-F238E27FC236}">
                <a16:creationId xmlns:a16="http://schemas.microsoft.com/office/drawing/2014/main" id="{236C0A23-834A-1F4C-B2CC-E49364459206}"/>
              </a:ext>
            </a:extLst>
          </p:cNvPr>
          <p:cNvSpPr txBox="1"/>
          <p:nvPr/>
        </p:nvSpPr>
        <p:spPr>
          <a:xfrm>
            <a:off x="7073387" y="4201913"/>
            <a:ext cx="1526380" cy="215444"/>
          </a:xfrm>
          <a:prstGeom prst="rect">
            <a:avLst/>
          </a:prstGeom>
          <a:noFill/>
        </p:spPr>
        <p:txBody>
          <a:bodyPr wrap="none" rtlCol="0">
            <a:spAutoFit/>
          </a:bodyPr>
          <a:lstStyle/>
          <a:p>
            <a:pPr algn="r"/>
            <a:r>
              <a:rPr lang="en-GB" sz="800" dirty="0"/>
              <a:t>© Harry Engels/Getty Images</a:t>
            </a:r>
          </a:p>
        </p:txBody>
      </p:sp>
    </p:spTree>
    <p:extLst>
      <p:ext uri="{BB962C8B-B14F-4D97-AF65-F5344CB8AC3E}">
        <p14:creationId xmlns:p14="http://schemas.microsoft.com/office/powerpoint/2010/main" val="2561994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Content Placeholder 18" descr="A group of people riding on the back of a motorcycle&#10;&#10;Description automatically generated">
            <a:extLst>
              <a:ext uri="{FF2B5EF4-FFF2-40B4-BE49-F238E27FC236}">
                <a16:creationId xmlns:a16="http://schemas.microsoft.com/office/drawing/2014/main" id="{650083D9-9145-074D-9060-5641FFB21FB6}"/>
              </a:ext>
            </a:extLst>
          </p:cNvPr>
          <p:cNvPicPr>
            <a:picLocks noGrp="1"/>
          </p:cNvPicPr>
          <p:nvPr>
            <p:ph sz="half" idx="1"/>
          </p:nvPr>
        </p:nvPicPr>
        <p:blipFill rotWithShape="1">
          <a:blip r:embed="rId3"/>
          <a:srcRect t="4171"/>
          <a:stretch/>
        </p:blipFill>
        <p:spPr>
          <a:xfrm>
            <a:off x="561932" y="2003729"/>
            <a:ext cx="3600000" cy="2414284"/>
          </a:xfrm>
        </p:spPr>
      </p:pic>
      <p:pic>
        <p:nvPicPr>
          <p:cNvPr id="17" name="Content Placeholder 16" descr="A picture containing grass, outdoor, road, riding&#10;&#10;Description automatically generated">
            <a:extLst>
              <a:ext uri="{FF2B5EF4-FFF2-40B4-BE49-F238E27FC236}">
                <a16:creationId xmlns:a16="http://schemas.microsoft.com/office/drawing/2014/main" id="{C42E49E4-3BB8-BC4A-9AA1-874D197D8AFF}"/>
              </a:ext>
            </a:extLst>
          </p:cNvPr>
          <p:cNvPicPr>
            <a:picLocks noGrp="1"/>
          </p:cNvPicPr>
          <p:nvPr>
            <p:ph sz="half" idx="15"/>
          </p:nvPr>
        </p:nvPicPr>
        <p:blipFill rotWithShape="1">
          <a:blip r:embed="rId4"/>
          <a:srcRect l="1868" t="7144" r="1209"/>
          <a:stretch/>
        </p:blipFill>
        <p:spPr>
          <a:xfrm>
            <a:off x="4733833" y="1999721"/>
            <a:ext cx="3600000" cy="2414285"/>
          </a:xfrm>
        </p:spPr>
      </p:pic>
      <p:sp>
        <p:nvSpPr>
          <p:cNvPr id="6" name="Slide Number Placeholder 5">
            <a:extLst>
              <a:ext uri="{FF2B5EF4-FFF2-40B4-BE49-F238E27FC236}">
                <a16:creationId xmlns:a16="http://schemas.microsoft.com/office/drawing/2014/main" id="{4A627392-1AB2-1B40-A40B-ED261696971F}"/>
              </a:ext>
            </a:extLst>
          </p:cNvPr>
          <p:cNvSpPr>
            <a:spLocks noGrp="1"/>
          </p:cNvSpPr>
          <p:nvPr>
            <p:ph type="sldNum" sz="quarter" idx="12"/>
          </p:nvPr>
        </p:nvSpPr>
        <p:spPr/>
        <p:txBody>
          <a:bodyPr/>
          <a:lstStyle/>
          <a:p>
            <a:fld id="{8922F79C-64A1-3D46-A01B-7C94B1EF2648}" type="slidenum">
              <a:rPr lang="en-US" smtClean="0"/>
              <a:pPr/>
              <a:t>7</a:t>
            </a:fld>
            <a:endParaRPr lang="en-US" dirty="0">
              <a:latin typeface="Arial" panose="020B0604020202020204" pitchFamily="34" charset="0"/>
            </a:endParaRPr>
          </a:p>
        </p:txBody>
      </p:sp>
      <p:sp>
        <p:nvSpPr>
          <p:cNvPr id="9" name="Text Placeholder 6">
            <a:extLst>
              <a:ext uri="{FF2B5EF4-FFF2-40B4-BE49-F238E27FC236}">
                <a16:creationId xmlns:a16="http://schemas.microsoft.com/office/drawing/2014/main" id="{74A40476-9916-F247-B036-050822D17BF6}"/>
              </a:ext>
            </a:extLst>
          </p:cNvPr>
          <p:cNvSpPr>
            <a:spLocks noGrp="1"/>
          </p:cNvSpPr>
          <p:nvPr>
            <p:ph type="body" sz="quarter" idx="16"/>
          </p:nvPr>
        </p:nvSpPr>
        <p:spPr>
          <a:xfrm>
            <a:off x="544233" y="1260000"/>
            <a:ext cx="4591000" cy="613630"/>
          </a:xfrm>
        </p:spPr>
        <p:txBody>
          <a:bodyPr/>
          <a:lstStyle/>
          <a:p>
            <a:pPr>
              <a:lnSpc>
                <a:spcPts val="2500"/>
              </a:lnSpc>
            </a:pPr>
            <a:r>
              <a:rPr lang="en-GB" sz="1800" cap="none" dirty="0"/>
              <a:t>List two reasons why Paralympic records </a:t>
            </a:r>
            <a:br>
              <a:rPr lang="en-GB" sz="1800" cap="none" dirty="0"/>
            </a:br>
            <a:r>
              <a:rPr lang="en-GB" sz="1800" cap="none" dirty="0"/>
              <a:t>have improved between 1968 and 2016</a:t>
            </a:r>
          </a:p>
        </p:txBody>
      </p:sp>
      <p:sp>
        <p:nvSpPr>
          <p:cNvPr id="10" name="Text Placeholder 2">
            <a:extLst>
              <a:ext uri="{FF2B5EF4-FFF2-40B4-BE49-F238E27FC236}">
                <a16:creationId xmlns:a16="http://schemas.microsoft.com/office/drawing/2014/main" id="{298FE756-450B-E748-AAEE-DF19E6A05B43}"/>
              </a:ext>
            </a:extLst>
          </p:cNvPr>
          <p:cNvSpPr txBox="1">
            <a:spLocks/>
          </p:cNvSpPr>
          <p:nvPr/>
        </p:nvSpPr>
        <p:spPr>
          <a:xfrm>
            <a:off x="544233" y="340290"/>
            <a:ext cx="5075982" cy="276999"/>
          </a:xfrm>
          <a:prstGeom prst="rect">
            <a:avLst/>
          </a:prstGeom>
          <a:noFill/>
        </p:spPr>
        <p:txBody>
          <a:bodyPr wrap="square" lIns="0" tIns="0" rIns="0" bIns="0" anchor="ctr" anchorCtr="0">
            <a:spAutoFit/>
          </a:bodyPr>
          <a:lstStyle>
            <a:lvl1pPr marL="0" indent="0" algn="l" defTabSz="685800" rtl="0" eaLnBrk="1" latinLnBrk="0" hangingPunct="1">
              <a:lnSpc>
                <a:spcPct val="90000"/>
              </a:lnSpc>
              <a:spcBef>
                <a:spcPts val="750"/>
              </a:spcBef>
              <a:buFontTx/>
              <a:buNone/>
              <a:defRPr sz="2000" b="1" i="0" kern="1200" cap="all" baseline="0">
                <a:solidFill>
                  <a:schemeClr val="bg1"/>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t>What makes a Paralympian?</a:t>
            </a:r>
            <a:endParaRPr lang="en-GB" dirty="0"/>
          </a:p>
        </p:txBody>
      </p:sp>
      <p:sp>
        <p:nvSpPr>
          <p:cNvPr id="11" name="Text Placeholder 3">
            <a:extLst>
              <a:ext uri="{FF2B5EF4-FFF2-40B4-BE49-F238E27FC236}">
                <a16:creationId xmlns:a16="http://schemas.microsoft.com/office/drawing/2014/main" id="{90A909CC-E734-964F-9782-EA6F643B7A11}"/>
              </a:ext>
            </a:extLst>
          </p:cNvPr>
          <p:cNvSpPr>
            <a:spLocks noGrp="1"/>
          </p:cNvSpPr>
          <p:nvPr>
            <p:ph type="body" sz="quarter" idx="10"/>
          </p:nvPr>
        </p:nvSpPr>
        <p:spPr>
          <a:xfrm>
            <a:off x="7161873" y="342435"/>
            <a:ext cx="1437894" cy="192360"/>
          </a:xfrm>
        </p:spPr>
        <p:txBody>
          <a:bodyPr/>
          <a:lstStyle/>
          <a:p>
            <a:r>
              <a:rPr lang="en-GB" dirty="0"/>
              <a:t>Theme 1 – Unit 3</a:t>
            </a:r>
          </a:p>
        </p:txBody>
      </p:sp>
      <p:sp>
        <p:nvSpPr>
          <p:cNvPr id="20" name="TextBox 19">
            <a:extLst>
              <a:ext uri="{FF2B5EF4-FFF2-40B4-BE49-F238E27FC236}">
                <a16:creationId xmlns:a16="http://schemas.microsoft.com/office/drawing/2014/main" id="{27FC7F32-F9EC-754E-958C-4922E8B6EF46}"/>
              </a:ext>
            </a:extLst>
          </p:cNvPr>
          <p:cNvSpPr txBox="1"/>
          <p:nvPr/>
        </p:nvSpPr>
        <p:spPr>
          <a:xfrm>
            <a:off x="6916458" y="4198563"/>
            <a:ext cx="1417375" cy="215444"/>
          </a:xfrm>
          <a:prstGeom prst="rect">
            <a:avLst/>
          </a:prstGeom>
          <a:noFill/>
        </p:spPr>
        <p:txBody>
          <a:bodyPr wrap="none" rtlCol="0">
            <a:spAutoFit/>
          </a:bodyPr>
          <a:lstStyle/>
          <a:p>
            <a:pPr algn="r"/>
            <a:r>
              <a:rPr lang="en-GB" sz="800" dirty="0">
                <a:solidFill>
                  <a:schemeClr val="bg1"/>
                </a:solidFill>
              </a:rPr>
              <a:t>© Simon </a:t>
            </a:r>
            <a:r>
              <a:rPr lang="en-GB" sz="800" dirty="0" err="1">
                <a:solidFill>
                  <a:schemeClr val="bg1"/>
                </a:solidFill>
              </a:rPr>
              <a:t>Bruty</a:t>
            </a:r>
            <a:r>
              <a:rPr lang="en-GB" sz="800" dirty="0">
                <a:solidFill>
                  <a:schemeClr val="bg1"/>
                </a:solidFill>
              </a:rPr>
              <a:t> for OIS/IOC</a:t>
            </a:r>
          </a:p>
        </p:txBody>
      </p:sp>
      <p:sp>
        <p:nvSpPr>
          <p:cNvPr id="21" name="TextBox 20">
            <a:extLst>
              <a:ext uri="{FF2B5EF4-FFF2-40B4-BE49-F238E27FC236}">
                <a16:creationId xmlns:a16="http://schemas.microsoft.com/office/drawing/2014/main" id="{C4CAE306-247F-EC4E-8AEC-EB434DEA7F68}"/>
              </a:ext>
            </a:extLst>
          </p:cNvPr>
          <p:cNvSpPr txBox="1"/>
          <p:nvPr/>
        </p:nvSpPr>
        <p:spPr>
          <a:xfrm>
            <a:off x="3491475" y="4198563"/>
            <a:ext cx="665567" cy="215444"/>
          </a:xfrm>
          <a:prstGeom prst="rect">
            <a:avLst/>
          </a:prstGeom>
          <a:noFill/>
        </p:spPr>
        <p:txBody>
          <a:bodyPr wrap="none" rtlCol="0">
            <a:spAutoFit/>
          </a:bodyPr>
          <a:lstStyle/>
          <a:p>
            <a:pPr algn="r"/>
            <a:r>
              <a:rPr lang="en-GB" sz="800" dirty="0"/>
              <a:t>© M </a:t>
            </a:r>
            <a:r>
              <a:rPr lang="en-GB" sz="800" dirty="0" err="1"/>
              <a:t>Dekel</a:t>
            </a:r>
            <a:endParaRPr lang="en-GB" sz="800" dirty="0"/>
          </a:p>
        </p:txBody>
      </p:sp>
    </p:spTree>
    <p:extLst>
      <p:ext uri="{BB962C8B-B14F-4D97-AF65-F5344CB8AC3E}">
        <p14:creationId xmlns:p14="http://schemas.microsoft.com/office/powerpoint/2010/main" val="198493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10" presetClass="entr" presetSubtype="0"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icture containing toy, snow, sitting, covered&#10;&#10;Description automatically generated">
            <a:extLst>
              <a:ext uri="{FF2B5EF4-FFF2-40B4-BE49-F238E27FC236}">
                <a16:creationId xmlns:a16="http://schemas.microsoft.com/office/drawing/2014/main" id="{32971B77-E0CD-4441-9D4A-115996ACF2F7}"/>
              </a:ext>
            </a:extLst>
          </p:cNvPr>
          <p:cNvPicPr>
            <a:picLocks noGrp="1" noChangeAspect="1"/>
          </p:cNvPicPr>
          <p:nvPr>
            <p:ph type="pic" sz="quarter" idx="13"/>
          </p:nvPr>
        </p:nvPicPr>
        <p:blipFill>
          <a:blip r:embed="rId3"/>
          <a:srcRect l="11667" r="11667"/>
          <a:stretch>
            <a:fillRect/>
          </a:stretch>
        </p:blipFill>
        <p:spPr/>
      </p:pic>
      <p:sp>
        <p:nvSpPr>
          <p:cNvPr id="3" name="Text Placeholder 2">
            <a:extLst>
              <a:ext uri="{FF2B5EF4-FFF2-40B4-BE49-F238E27FC236}">
                <a16:creationId xmlns:a16="http://schemas.microsoft.com/office/drawing/2014/main" id="{81F26C35-2346-5C4A-A9E4-268FDE646D67}"/>
              </a:ext>
            </a:extLst>
          </p:cNvPr>
          <p:cNvSpPr>
            <a:spLocks noGrp="1"/>
          </p:cNvSpPr>
          <p:nvPr>
            <p:ph type="body" sz="quarter" idx="14"/>
          </p:nvPr>
        </p:nvSpPr>
        <p:spPr>
          <a:xfrm>
            <a:off x="544233" y="340290"/>
            <a:ext cx="5075982" cy="276999"/>
          </a:xfrm>
        </p:spPr>
        <p:txBody>
          <a:bodyPr/>
          <a:lstStyle/>
          <a:p>
            <a:r>
              <a:rPr lang="en-GB" dirty="0"/>
              <a:t>What makes a Paralympian?</a:t>
            </a:r>
          </a:p>
        </p:txBody>
      </p:sp>
      <p:sp>
        <p:nvSpPr>
          <p:cNvPr id="4" name="Text Placeholder 3">
            <a:extLst>
              <a:ext uri="{FF2B5EF4-FFF2-40B4-BE49-F238E27FC236}">
                <a16:creationId xmlns:a16="http://schemas.microsoft.com/office/drawing/2014/main" id="{29714FEB-A157-2047-861F-8A1BF4B3DD5F}"/>
              </a:ext>
            </a:extLst>
          </p:cNvPr>
          <p:cNvSpPr>
            <a:spLocks noGrp="1"/>
          </p:cNvSpPr>
          <p:nvPr>
            <p:ph type="body" sz="quarter" idx="10"/>
          </p:nvPr>
        </p:nvSpPr>
        <p:spPr>
          <a:xfrm>
            <a:off x="7161873" y="342435"/>
            <a:ext cx="1437894" cy="192360"/>
          </a:xfrm>
        </p:spPr>
        <p:txBody>
          <a:bodyPr/>
          <a:lstStyle/>
          <a:p>
            <a:r>
              <a:rPr lang="en-GB" dirty="0"/>
              <a:t>Theme 1 – Unit 3</a:t>
            </a:r>
          </a:p>
        </p:txBody>
      </p:sp>
      <p:sp>
        <p:nvSpPr>
          <p:cNvPr id="5" name="Slide Number Placeholder 4">
            <a:extLst>
              <a:ext uri="{FF2B5EF4-FFF2-40B4-BE49-F238E27FC236}">
                <a16:creationId xmlns:a16="http://schemas.microsoft.com/office/drawing/2014/main" id="{672A0063-7E99-B740-88B2-E4785FE191B4}"/>
              </a:ext>
            </a:extLst>
          </p:cNvPr>
          <p:cNvSpPr>
            <a:spLocks noGrp="1"/>
          </p:cNvSpPr>
          <p:nvPr>
            <p:ph type="sldNum" sz="quarter" idx="12"/>
          </p:nvPr>
        </p:nvSpPr>
        <p:spPr/>
        <p:txBody>
          <a:bodyPr/>
          <a:lstStyle/>
          <a:p>
            <a:fld id="{8922F79C-64A1-3D46-A01B-7C94B1EF2648}" type="slidenum">
              <a:rPr lang="en-US" smtClean="0"/>
              <a:pPr/>
              <a:t>8</a:t>
            </a:fld>
            <a:endParaRPr lang="en-US" dirty="0">
              <a:latin typeface="Arial" panose="020B0604020202020204" pitchFamily="34" charset="0"/>
            </a:endParaRPr>
          </a:p>
        </p:txBody>
      </p:sp>
      <p:sp>
        <p:nvSpPr>
          <p:cNvPr id="7" name="Text Placeholder 6">
            <a:extLst>
              <a:ext uri="{FF2B5EF4-FFF2-40B4-BE49-F238E27FC236}">
                <a16:creationId xmlns:a16="http://schemas.microsoft.com/office/drawing/2014/main" id="{C298A3B1-EDF8-BF4A-BAA9-6984EBB6E992}"/>
              </a:ext>
            </a:extLst>
          </p:cNvPr>
          <p:cNvSpPr>
            <a:spLocks noGrp="1"/>
          </p:cNvSpPr>
          <p:nvPr>
            <p:ph type="body" sz="quarter" idx="16"/>
          </p:nvPr>
        </p:nvSpPr>
        <p:spPr>
          <a:xfrm>
            <a:off x="544233" y="1260000"/>
            <a:ext cx="2718693" cy="613630"/>
          </a:xfrm>
        </p:spPr>
        <p:txBody>
          <a:bodyPr/>
          <a:lstStyle/>
          <a:p>
            <a:pPr>
              <a:lnSpc>
                <a:spcPts val="2500"/>
              </a:lnSpc>
            </a:pPr>
            <a:r>
              <a:rPr lang="en-GB" sz="1800" cap="none" dirty="0"/>
              <a:t>Give two characteristics </a:t>
            </a:r>
            <a:br>
              <a:rPr lang="en-GB" sz="1800" cap="none" dirty="0"/>
            </a:br>
            <a:r>
              <a:rPr lang="en-GB" sz="1800" cap="none" dirty="0"/>
              <a:t>of mental toughness</a:t>
            </a:r>
          </a:p>
        </p:txBody>
      </p:sp>
      <p:sp>
        <p:nvSpPr>
          <p:cNvPr id="10" name="TextBox 9">
            <a:extLst>
              <a:ext uri="{FF2B5EF4-FFF2-40B4-BE49-F238E27FC236}">
                <a16:creationId xmlns:a16="http://schemas.microsoft.com/office/drawing/2014/main" id="{236C0A23-834A-1F4C-B2CC-E49364459206}"/>
              </a:ext>
            </a:extLst>
          </p:cNvPr>
          <p:cNvSpPr txBox="1"/>
          <p:nvPr/>
        </p:nvSpPr>
        <p:spPr>
          <a:xfrm>
            <a:off x="7512611" y="4201913"/>
            <a:ext cx="1087156" cy="215444"/>
          </a:xfrm>
          <a:prstGeom prst="rect">
            <a:avLst/>
          </a:prstGeom>
          <a:noFill/>
        </p:spPr>
        <p:txBody>
          <a:bodyPr wrap="none" rtlCol="0">
            <a:spAutoFit/>
          </a:bodyPr>
          <a:lstStyle/>
          <a:p>
            <a:pPr algn="r"/>
            <a:r>
              <a:rPr lang="en-GB" sz="800" dirty="0"/>
              <a:t>© Lieven </a:t>
            </a:r>
            <a:r>
              <a:rPr lang="en-GB" sz="800" dirty="0" err="1"/>
              <a:t>Coudenys</a:t>
            </a:r>
            <a:endParaRPr lang="en-GB" sz="800" dirty="0"/>
          </a:p>
        </p:txBody>
      </p:sp>
    </p:spTree>
    <p:extLst>
      <p:ext uri="{BB962C8B-B14F-4D97-AF65-F5344CB8AC3E}">
        <p14:creationId xmlns:p14="http://schemas.microsoft.com/office/powerpoint/2010/main" val="2174021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1F26C35-2346-5C4A-A9E4-268FDE646D67}"/>
              </a:ext>
            </a:extLst>
          </p:cNvPr>
          <p:cNvSpPr>
            <a:spLocks noGrp="1"/>
          </p:cNvSpPr>
          <p:nvPr>
            <p:ph type="body" sz="quarter" idx="14"/>
          </p:nvPr>
        </p:nvSpPr>
        <p:spPr>
          <a:xfrm>
            <a:off x="544233" y="340290"/>
            <a:ext cx="5075982" cy="276999"/>
          </a:xfrm>
        </p:spPr>
        <p:txBody>
          <a:bodyPr/>
          <a:lstStyle/>
          <a:p>
            <a:r>
              <a:rPr lang="en-GB" dirty="0"/>
              <a:t>What makes a Paralympian?</a:t>
            </a:r>
          </a:p>
        </p:txBody>
      </p:sp>
      <p:sp>
        <p:nvSpPr>
          <p:cNvPr id="4" name="Text Placeholder 3">
            <a:extLst>
              <a:ext uri="{FF2B5EF4-FFF2-40B4-BE49-F238E27FC236}">
                <a16:creationId xmlns:a16="http://schemas.microsoft.com/office/drawing/2014/main" id="{29714FEB-A157-2047-861F-8A1BF4B3DD5F}"/>
              </a:ext>
            </a:extLst>
          </p:cNvPr>
          <p:cNvSpPr>
            <a:spLocks noGrp="1"/>
          </p:cNvSpPr>
          <p:nvPr>
            <p:ph type="body" sz="quarter" idx="10"/>
          </p:nvPr>
        </p:nvSpPr>
        <p:spPr>
          <a:xfrm>
            <a:off x="7161873" y="342435"/>
            <a:ext cx="1437894" cy="192360"/>
          </a:xfrm>
        </p:spPr>
        <p:txBody>
          <a:bodyPr/>
          <a:lstStyle/>
          <a:p>
            <a:r>
              <a:rPr lang="en-GB" dirty="0"/>
              <a:t>Theme 1 – Unit 3</a:t>
            </a:r>
          </a:p>
        </p:txBody>
      </p:sp>
      <p:sp>
        <p:nvSpPr>
          <p:cNvPr id="5" name="Slide Number Placeholder 4">
            <a:extLst>
              <a:ext uri="{FF2B5EF4-FFF2-40B4-BE49-F238E27FC236}">
                <a16:creationId xmlns:a16="http://schemas.microsoft.com/office/drawing/2014/main" id="{672A0063-7E99-B740-88B2-E4785FE191B4}"/>
              </a:ext>
            </a:extLst>
          </p:cNvPr>
          <p:cNvSpPr>
            <a:spLocks noGrp="1"/>
          </p:cNvSpPr>
          <p:nvPr>
            <p:ph type="sldNum" sz="quarter" idx="12"/>
          </p:nvPr>
        </p:nvSpPr>
        <p:spPr/>
        <p:txBody>
          <a:bodyPr/>
          <a:lstStyle/>
          <a:p>
            <a:fld id="{8922F79C-64A1-3D46-A01B-7C94B1EF2648}" type="slidenum">
              <a:rPr lang="en-US" smtClean="0"/>
              <a:pPr/>
              <a:t>9</a:t>
            </a:fld>
            <a:endParaRPr lang="en-US" dirty="0">
              <a:latin typeface="Arial" panose="020B0604020202020204" pitchFamily="34" charset="0"/>
            </a:endParaRPr>
          </a:p>
        </p:txBody>
      </p:sp>
      <p:sp>
        <p:nvSpPr>
          <p:cNvPr id="6" name="Content Placeholder 5">
            <a:extLst>
              <a:ext uri="{FF2B5EF4-FFF2-40B4-BE49-F238E27FC236}">
                <a16:creationId xmlns:a16="http://schemas.microsoft.com/office/drawing/2014/main" id="{58739A57-DDB6-9448-926B-31384C783E0C}"/>
              </a:ext>
            </a:extLst>
          </p:cNvPr>
          <p:cNvSpPr>
            <a:spLocks noGrp="1"/>
          </p:cNvSpPr>
          <p:nvPr>
            <p:ph sz="half" idx="1"/>
          </p:nvPr>
        </p:nvSpPr>
        <p:spPr>
          <a:xfrm>
            <a:off x="453837" y="2747321"/>
            <a:ext cx="4713585" cy="1454592"/>
          </a:xfrm>
        </p:spPr>
        <p:txBody>
          <a:bodyPr/>
          <a:lstStyle/>
          <a:p>
            <a:pPr marL="342900" indent="-342900">
              <a:buSzPct val="100000"/>
              <a:buFont typeface="+mj-lt"/>
              <a:buAutoNum type="alphaUcPeriod"/>
            </a:pPr>
            <a:r>
              <a:rPr lang="en-GB" sz="1400" dirty="0"/>
              <a:t>excellence, respect, friendship</a:t>
            </a:r>
          </a:p>
          <a:p>
            <a:pPr marL="342900" indent="-342900">
              <a:buSzPct val="100000"/>
              <a:buFont typeface="+mj-lt"/>
              <a:buAutoNum type="alphaUcPeriod"/>
            </a:pPr>
            <a:r>
              <a:rPr lang="en-GB" sz="1400" dirty="0"/>
              <a:t>inspiration, respect, equality, excellence</a:t>
            </a:r>
          </a:p>
          <a:p>
            <a:pPr marL="342900" indent="-342900">
              <a:buSzPct val="100000"/>
              <a:buFont typeface="+mj-lt"/>
              <a:buAutoNum type="alphaUcPeriod"/>
            </a:pPr>
            <a:r>
              <a:rPr lang="en-GB" sz="1400" dirty="0"/>
              <a:t>determination, inspiration, equality, courage</a:t>
            </a:r>
          </a:p>
        </p:txBody>
      </p:sp>
      <p:sp>
        <p:nvSpPr>
          <p:cNvPr id="7" name="Text Placeholder 6">
            <a:extLst>
              <a:ext uri="{FF2B5EF4-FFF2-40B4-BE49-F238E27FC236}">
                <a16:creationId xmlns:a16="http://schemas.microsoft.com/office/drawing/2014/main" id="{C298A3B1-EDF8-BF4A-BAA9-6984EBB6E992}"/>
              </a:ext>
            </a:extLst>
          </p:cNvPr>
          <p:cNvSpPr>
            <a:spLocks noGrp="1"/>
          </p:cNvSpPr>
          <p:nvPr>
            <p:ph type="body" sz="quarter" idx="16"/>
          </p:nvPr>
        </p:nvSpPr>
        <p:spPr>
          <a:xfrm>
            <a:off x="544233" y="1260000"/>
            <a:ext cx="4565352" cy="934230"/>
          </a:xfrm>
        </p:spPr>
        <p:txBody>
          <a:bodyPr/>
          <a:lstStyle/>
          <a:p>
            <a:pPr>
              <a:lnSpc>
                <a:spcPts val="2500"/>
              </a:lnSpc>
            </a:pPr>
            <a:r>
              <a:rPr lang="en-GB" sz="1800" cap="none" dirty="0"/>
              <a:t>Through their preparation and </a:t>
            </a:r>
            <a:br>
              <a:rPr lang="en-GB" sz="1800" cap="none" dirty="0"/>
            </a:br>
            <a:r>
              <a:rPr lang="en-GB" sz="1800" cap="none" dirty="0"/>
              <a:t>performances, what Paralympic </a:t>
            </a:r>
            <a:br>
              <a:rPr lang="en-GB" sz="1800" cap="none" dirty="0"/>
            </a:br>
            <a:r>
              <a:rPr lang="en-GB" sz="1800" cap="none" dirty="0"/>
              <a:t>values do the Para athletes demonstrate?</a:t>
            </a:r>
          </a:p>
        </p:txBody>
      </p:sp>
      <p:grpSp>
        <p:nvGrpSpPr>
          <p:cNvPr id="2" name="Group 1">
            <a:extLst>
              <a:ext uri="{FF2B5EF4-FFF2-40B4-BE49-F238E27FC236}">
                <a16:creationId xmlns:a16="http://schemas.microsoft.com/office/drawing/2014/main" id="{DBB56290-21C3-6148-8123-56C9C8983847}"/>
              </a:ext>
            </a:extLst>
          </p:cNvPr>
          <p:cNvGrpSpPr/>
          <p:nvPr/>
        </p:nvGrpSpPr>
        <p:grpSpPr>
          <a:xfrm>
            <a:off x="5928359" y="1077285"/>
            <a:ext cx="2671408" cy="3340072"/>
            <a:chOff x="5928359" y="1077285"/>
            <a:chExt cx="2671408" cy="3340072"/>
          </a:xfrm>
        </p:grpSpPr>
        <p:pic>
          <p:nvPicPr>
            <p:cNvPr id="10" name="Picture 9" descr="A picture containing person, sport, grass, player&#10;&#10;Description automatically generated">
              <a:extLst>
                <a:ext uri="{FF2B5EF4-FFF2-40B4-BE49-F238E27FC236}">
                  <a16:creationId xmlns:a16="http://schemas.microsoft.com/office/drawing/2014/main" id="{CDF10666-367D-2B48-8870-ACB76EA76BA0}"/>
                </a:ext>
              </a:extLst>
            </p:cNvPr>
            <p:cNvPicPr>
              <a:picLocks noChangeAspect="1"/>
            </p:cNvPicPr>
            <p:nvPr/>
          </p:nvPicPr>
          <p:blipFill>
            <a:blip r:embed="rId3"/>
            <a:stretch>
              <a:fillRect/>
            </a:stretch>
          </p:blipFill>
          <p:spPr>
            <a:xfrm>
              <a:off x="5928359" y="1077285"/>
              <a:ext cx="2671407" cy="3340072"/>
            </a:xfrm>
            <a:prstGeom prst="rect">
              <a:avLst/>
            </a:prstGeom>
          </p:spPr>
        </p:pic>
        <p:sp>
          <p:nvSpPr>
            <p:cNvPr id="13" name="TextBox 12">
              <a:extLst>
                <a:ext uri="{FF2B5EF4-FFF2-40B4-BE49-F238E27FC236}">
                  <a16:creationId xmlns:a16="http://schemas.microsoft.com/office/drawing/2014/main" id="{D426EC15-A27E-9B4F-B9F5-6F5B04C36685}"/>
                </a:ext>
              </a:extLst>
            </p:cNvPr>
            <p:cNvSpPr txBox="1"/>
            <p:nvPr/>
          </p:nvSpPr>
          <p:spPr>
            <a:xfrm>
              <a:off x="7772296" y="4201913"/>
              <a:ext cx="827471" cy="215444"/>
            </a:xfrm>
            <a:prstGeom prst="rect">
              <a:avLst/>
            </a:prstGeom>
            <a:noFill/>
          </p:spPr>
          <p:txBody>
            <a:bodyPr wrap="none" rtlCol="0">
              <a:spAutoFit/>
            </a:bodyPr>
            <a:lstStyle/>
            <a:p>
              <a:pPr algn="r"/>
              <a:r>
                <a:rPr lang="en-GB" sz="800" dirty="0"/>
                <a:t>© </a:t>
              </a:r>
              <a:r>
                <a:rPr lang="en-GB" sz="800" dirty="0" err="1"/>
                <a:t>Rafal</a:t>
              </a:r>
              <a:r>
                <a:rPr lang="en-GB" sz="800" dirty="0"/>
                <a:t> </a:t>
              </a:r>
              <a:r>
                <a:rPr lang="en-GB" sz="800" dirty="0" err="1"/>
                <a:t>Burza</a:t>
              </a:r>
              <a:endParaRPr lang="en-GB" sz="800" dirty="0"/>
            </a:p>
          </p:txBody>
        </p:sp>
      </p:grpSp>
    </p:spTree>
    <p:extLst>
      <p:ext uri="{BB962C8B-B14F-4D97-AF65-F5344CB8AC3E}">
        <p14:creationId xmlns:p14="http://schemas.microsoft.com/office/powerpoint/2010/main" val="3287222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build="p"/>
    </p:bldLst>
  </p:timing>
</p:sld>
</file>

<file path=ppt/theme/theme1.xml><?xml version="1.0" encoding="utf-8"?>
<a:theme xmlns:a="http://schemas.openxmlformats.org/drawingml/2006/main" name="Cover">
  <a:themeElements>
    <a:clrScheme name="IPC Learner">
      <a:dk1>
        <a:srgbClr val="000000"/>
      </a:dk1>
      <a:lt1>
        <a:srgbClr val="FFFFFF"/>
      </a:lt1>
      <a:dk2>
        <a:srgbClr val="44546A"/>
      </a:dk2>
      <a:lt2>
        <a:srgbClr val="E7E6E6"/>
      </a:lt2>
      <a:accent1>
        <a:srgbClr val="ED334D"/>
      </a:accent1>
      <a:accent2>
        <a:srgbClr val="910048"/>
      </a:accent2>
      <a:accent3>
        <a:srgbClr val="0080C8"/>
      </a:accent3>
      <a:accent4>
        <a:srgbClr val="003B70"/>
      </a:accent4>
      <a:accent5>
        <a:srgbClr val="00A650"/>
      </a:accent5>
      <a:accent6>
        <a:srgbClr val="00534C"/>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75A38C6-32AB-4B43-8E61-AC7C43220408}" vid="{40609A3E-20CE-8945-9ACE-180D12AAC05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Cover</Template>
  <TotalTime>287</TotalTime>
  <Words>557</Words>
  <Application>Microsoft Macintosh PowerPoint</Application>
  <PresentationFormat>On-screen Show (16:9)</PresentationFormat>
  <Paragraphs>85</Paragraphs>
  <Slides>10</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Hero New Super</vt:lpstr>
      <vt:lpstr>Cover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Charlotte Vogel</dc:creator>
  <cp:lastModifiedBy>Giverny Meakin</cp:lastModifiedBy>
  <cp:revision>26</cp:revision>
  <dcterms:created xsi:type="dcterms:W3CDTF">2020-09-24T15:29:47Z</dcterms:created>
  <dcterms:modified xsi:type="dcterms:W3CDTF">2020-11-18T09:19:35Z</dcterms:modified>
</cp:coreProperties>
</file>