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4"/>
  </p:notesMasterIdLst>
  <p:sldIdLst>
    <p:sldId id="263" r:id="rId2"/>
    <p:sldId id="264" r:id="rId3"/>
    <p:sldId id="265" r:id="rId4"/>
    <p:sldId id="266" r:id="rId5"/>
    <p:sldId id="267" r:id="rId6"/>
    <p:sldId id="268" r:id="rId7"/>
    <p:sldId id="274" r:id="rId8"/>
    <p:sldId id="275" r:id="rId9"/>
    <p:sldId id="276" r:id="rId10"/>
    <p:sldId id="277" r:id="rId11"/>
    <p:sldId id="278" r:id="rId12"/>
    <p:sldId id="279" r:id="rId1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40" userDrawn="1">
          <p15:clr>
            <a:srgbClr val="A4A3A4"/>
          </p15:clr>
        </p15:guide>
        <p15:guide id="2" orient="horz" pos="130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aho Shinohara" initials="KS" lastIdx="1" clrIdx="0">
    <p:extLst>
      <p:ext uri="{19B8F6BF-5375-455C-9EA6-DF929625EA0E}">
        <p15:presenceInfo xmlns:p15="http://schemas.microsoft.com/office/powerpoint/2012/main" userId="S::kaho.shinohara@paralympic.org::7f422c79-a823-46e2-bb37-78032b5706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E334E"/>
    <a:srgbClr val="9100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30"/>
    <p:restoredTop sz="85850"/>
  </p:normalViewPr>
  <p:slideViewPr>
    <p:cSldViewPr snapToGrid="0" snapToObjects="1">
      <p:cViewPr varScale="1">
        <p:scale>
          <a:sx n="145" d="100"/>
          <a:sy n="145" d="100"/>
        </p:scale>
        <p:origin x="504" y="184"/>
      </p:cViewPr>
      <p:guideLst>
        <p:guide pos="340"/>
        <p:guide orient="horz" pos="13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F2608C-5DCC-E74C-A2A9-CC9B2629E94A}" type="datetimeFigureOut">
              <a:rPr lang="en-US" smtClean="0"/>
              <a:t>11/27/20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982C56-D078-2D4A-9C06-08745FC5C502}" type="slidenum">
              <a:rPr lang="en-US" smtClean="0"/>
              <a:t>‹#›</a:t>
            </a:fld>
            <a:endParaRPr lang="en-US"/>
          </a:p>
        </p:txBody>
      </p:sp>
    </p:spTree>
    <p:extLst>
      <p:ext uri="{BB962C8B-B14F-4D97-AF65-F5344CB8AC3E}">
        <p14:creationId xmlns:p14="http://schemas.microsoft.com/office/powerpoint/2010/main" val="4086466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youtu.be/6RMOSDynkw8"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Answer:  </a:t>
            </a:r>
            <a:r>
              <a:rPr lang="en-GB" sz="1200" i="0" kern="1200" dirty="0">
                <a:solidFill>
                  <a:schemeClr val="tx1"/>
                </a:solidFill>
                <a:effectLst/>
                <a:latin typeface="+mn-lt"/>
                <a:ea typeface="+mn-ea"/>
                <a:cs typeface="+mn-cs"/>
              </a:rPr>
              <a:t>recreational and competitive sports, recognised by the International Paralympic Committee that are played, performed and contested by athletes with an impairment.  </a:t>
            </a:r>
          </a:p>
          <a:p>
            <a:endParaRPr lang="en-GB"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2</a:t>
            </a:fld>
            <a:endParaRPr lang="en-US"/>
          </a:p>
        </p:txBody>
      </p:sp>
    </p:spTree>
    <p:extLst>
      <p:ext uri="{BB962C8B-B14F-4D97-AF65-F5344CB8AC3E}">
        <p14:creationId xmlns:p14="http://schemas.microsoft.com/office/powerpoint/2010/main" val="29248979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 Three Agitos, coloured red, blue and green encircling a white central point.</a:t>
            </a:r>
          </a:p>
          <a:p>
            <a:r>
              <a:rPr lang="en-GB" sz="1200" kern="1200" dirty="0">
                <a:solidFill>
                  <a:schemeClr val="tx1"/>
                </a:solidFill>
                <a:effectLst/>
                <a:latin typeface="+mn-lt"/>
                <a:ea typeface="+mn-ea"/>
                <a:cs typeface="+mn-cs"/>
              </a:rPr>
              <a:t>B. ‘I move’, ‘movement’ or ‘motion’.</a:t>
            </a:r>
          </a:p>
          <a:p>
            <a:r>
              <a:rPr lang="en-GB" sz="1200" kern="1200" dirty="0">
                <a:solidFill>
                  <a:schemeClr val="tx1"/>
                </a:solidFill>
                <a:effectLst/>
                <a:latin typeface="+mn-lt"/>
                <a:ea typeface="+mn-ea"/>
                <a:cs typeface="+mn-cs"/>
              </a:rPr>
              <a:t>C. Flags of nearly all nations around the world have at least one of these colours somewhere in their flags. The new colours use the same red, blue and green from the Olympic rings.</a:t>
            </a:r>
          </a:p>
          <a:p>
            <a:endParaRPr lang="en-GB" i="0" dirty="0"/>
          </a:p>
          <a:p>
            <a:endParaRPr lang="en-GB" i="0"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11</a:t>
            </a:fld>
            <a:endParaRPr lang="en-US"/>
          </a:p>
        </p:txBody>
      </p:sp>
    </p:spTree>
    <p:extLst>
      <p:ext uri="{BB962C8B-B14F-4D97-AF65-F5344CB8AC3E}">
        <p14:creationId xmlns:p14="http://schemas.microsoft.com/office/powerpoint/2010/main" val="3802785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quote is taken from IPC film </a:t>
            </a:r>
            <a:r>
              <a:rPr lang="en-GB" sz="1200" u="sng" kern="1200" dirty="0">
                <a:solidFill>
                  <a:schemeClr val="tx1"/>
                </a:solidFill>
                <a:effectLst/>
                <a:latin typeface="+mn-lt"/>
                <a:ea typeface="+mn-ea"/>
                <a:cs typeface="+mn-cs"/>
                <a:hlinkClick r:id="rId3"/>
              </a:rPr>
              <a:t>‘All about ability ’ – How the Paralympic Movement is maintaining momentum</a:t>
            </a:r>
            <a:endParaRPr lang="en-GB" sz="1200" u="sng" kern="1200" dirty="0">
              <a:solidFill>
                <a:schemeClr val="tx1"/>
              </a:solidFill>
              <a:effectLst/>
              <a:latin typeface="+mn-lt"/>
              <a:ea typeface="+mn-ea"/>
              <a:cs typeface="+mn-cs"/>
            </a:endParaRPr>
          </a:p>
          <a:p>
            <a:endParaRPr lang="en-GB" i="0" dirty="0"/>
          </a:p>
          <a:p>
            <a:r>
              <a:rPr lang="en-GB" i="0" dirty="0"/>
              <a:t>Give time for groups to discuss the statement. They</a:t>
            </a:r>
            <a:r>
              <a:rPr lang="en-GB" i="0" baseline="0" dirty="0"/>
              <a:t> </a:t>
            </a:r>
            <a:r>
              <a:rPr lang="en-GB" i="0" dirty="0"/>
              <a:t>select one person to talk for no more than 2 minutes.  </a:t>
            </a:r>
          </a:p>
          <a:p>
            <a:endParaRPr lang="en-GB" i="0" dirty="0"/>
          </a:p>
          <a:p>
            <a:endParaRPr lang="en-GB" i="0"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12</a:t>
            </a:fld>
            <a:endParaRPr lang="en-US"/>
          </a:p>
        </p:txBody>
      </p:sp>
    </p:spTree>
    <p:extLst>
      <p:ext uri="{BB962C8B-B14F-4D97-AF65-F5344CB8AC3E}">
        <p14:creationId xmlns:p14="http://schemas.microsoft.com/office/powerpoint/2010/main" val="2429264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  A Paralympian</a:t>
            </a:r>
            <a:r>
              <a:rPr lang="en-GB" baseline="0" dirty="0"/>
              <a:t> has participated at the Paralympic Games.</a:t>
            </a:r>
            <a:endParaRPr lang="en-GB"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3</a:t>
            </a:fld>
            <a:endParaRPr lang="en-US"/>
          </a:p>
        </p:txBody>
      </p:sp>
    </p:spTree>
    <p:extLst>
      <p:ext uri="{BB962C8B-B14F-4D97-AF65-F5344CB8AC3E}">
        <p14:creationId xmlns:p14="http://schemas.microsoft.com/office/powerpoint/2010/main" val="1511626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Answer:</a:t>
            </a:r>
          </a:p>
          <a:p>
            <a:endParaRPr lang="en-GB" dirty="0"/>
          </a:p>
          <a:p>
            <a:r>
              <a:rPr lang="en-GB" dirty="0"/>
              <a:t>1960,</a:t>
            </a:r>
            <a:r>
              <a:rPr lang="en-GB" baseline="0" dirty="0"/>
              <a:t>   Rome,    Italy</a:t>
            </a:r>
          </a:p>
          <a:p>
            <a:r>
              <a:rPr lang="en-GB" baseline="0" dirty="0"/>
              <a:t>1988,   Seoul,    South Korea</a:t>
            </a:r>
          </a:p>
          <a:p>
            <a:r>
              <a:rPr lang="en-GB" baseline="0" dirty="0"/>
              <a:t>1996,   Atlanta   USA</a:t>
            </a:r>
          </a:p>
          <a:p>
            <a:r>
              <a:rPr lang="en-GB" baseline="0" dirty="0"/>
              <a:t>2012,   London, </a:t>
            </a:r>
            <a:r>
              <a:rPr lang="en-GB" sz="1200" kern="1200" dirty="0">
                <a:solidFill>
                  <a:schemeClr val="tx1"/>
                </a:solidFill>
                <a:latin typeface="+mn-lt"/>
                <a:ea typeface="+mn-ea"/>
                <a:cs typeface="+mn-cs"/>
              </a:rPr>
              <a:t>Great Britain</a:t>
            </a:r>
            <a:endParaRPr lang="en-GB"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4</a:t>
            </a:fld>
            <a:endParaRPr lang="en-US"/>
          </a:p>
        </p:txBody>
      </p:sp>
    </p:spTree>
    <p:extLst>
      <p:ext uri="{BB962C8B-B14F-4D97-AF65-F5344CB8AC3E}">
        <p14:creationId xmlns:p14="http://schemas.microsoft.com/office/powerpoint/2010/main" val="17695464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 B: Internation</a:t>
            </a:r>
            <a:r>
              <a:rPr lang="en-GB" baseline="0" dirty="0"/>
              <a:t>al Paralympic Committee</a:t>
            </a:r>
            <a:endParaRPr lang="en-GB"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5</a:t>
            </a:fld>
            <a:endParaRPr lang="en-US"/>
          </a:p>
        </p:txBody>
      </p:sp>
    </p:spTree>
    <p:extLst>
      <p:ext uri="{BB962C8B-B14F-4D97-AF65-F5344CB8AC3E}">
        <p14:creationId xmlns:p14="http://schemas.microsoft.com/office/powerpoint/2010/main" val="21523072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Answer:  t</a:t>
            </a:r>
            <a:r>
              <a:rPr lang="en-GB" sz="1200" b="0" i="0" kern="1200" dirty="0">
                <a:solidFill>
                  <a:schemeClr val="tx1"/>
                </a:solidFill>
                <a:effectLst/>
                <a:latin typeface="+mn-lt"/>
                <a:ea typeface="+mn-ea"/>
                <a:cs typeface="+mn-cs"/>
              </a:rPr>
              <a:t>o make for an inclusive world through Para sport.</a:t>
            </a:r>
            <a:endParaRPr lang="en-GB" i="0"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6</a:t>
            </a:fld>
            <a:endParaRPr lang="en-US"/>
          </a:p>
        </p:txBody>
      </p:sp>
    </p:spTree>
    <p:extLst>
      <p:ext uri="{BB962C8B-B14F-4D97-AF65-F5344CB8AC3E}">
        <p14:creationId xmlns:p14="http://schemas.microsoft.com/office/powerpoint/2010/main" val="1940086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a:t>
            </a:r>
            <a:r>
              <a:rPr lang="en-GB" baseline="0" dirty="0"/>
              <a:t> students to discuss these questions and agree three or four answers.  </a:t>
            </a:r>
          </a:p>
          <a:p>
            <a:endParaRPr lang="en-GB" baseline="0" dirty="0"/>
          </a:p>
          <a:p>
            <a:r>
              <a:rPr lang="en-GB" baseline="0" dirty="0"/>
              <a:t>Question A: Accept any suitable answer – logistics: too many athletes for one Games, the Games would be too long, Para athletes want to be recognised for their great achievements in their own celebration of sport.  Paralympians and Olympians want their own identity.  Media coverage might not be fair and spectators would have to choose which events to watch if both events run together. </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Question B – The Greek word ‘para’ means ‘beside’ and reflects that fact that currently the Olympic Games and Paralympic Games </a:t>
            </a:r>
            <a:r>
              <a:rPr lang="en-GB" dirty="0"/>
              <a:t>remain separate events, that run alongside (parallel to) each other.  But when do students think they should take place? They</a:t>
            </a:r>
            <a:r>
              <a:rPr lang="en-GB" baseline="0" dirty="0"/>
              <a:t> should use examples to justify their answers.</a:t>
            </a:r>
            <a:endParaRPr lang="en-GB"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7</a:t>
            </a:fld>
            <a:endParaRPr lang="en-US"/>
          </a:p>
        </p:txBody>
      </p:sp>
    </p:spTree>
    <p:extLst>
      <p:ext uri="{BB962C8B-B14F-4D97-AF65-F5344CB8AC3E}">
        <p14:creationId xmlns:p14="http://schemas.microsoft.com/office/powerpoint/2010/main" val="9507571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a:t>
            </a:r>
            <a:r>
              <a:rPr lang="en-GB" baseline="0" dirty="0"/>
              <a:t> C  Sport classes</a:t>
            </a:r>
            <a:endParaRPr lang="en-GB"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8</a:t>
            </a:fld>
            <a:endParaRPr lang="en-US"/>
          </a:p>
        </p:txBody>
      </p:sp>
    </p:spTree>
    <p:extLst>
      <p:ext uri="{BB962C8B-B14F-4D97-AF65-F5344CB8AC3E}">
        <p14:creationId xmlns:p14="http://schemas.microsoft.com/office/powerpoint/2010/main" val="10405014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  to allows people with the same type and degree of impairment to compete together.  To ensure fair and equitable competition.</a:t>
            </a:r>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9</a:t>
            </a:fld>
            <a:endParaRPr lang="en-US"/>
          </a:p>
        </p:txBody>
      </p:sp>
    </p:spTree>
    <p:extLst>
      <p:ext uri="{BB962C8B-B14F-4D97-AF65-F5344CB8AC3E}">
        <p14:creationId xmlns:p14="http://schemas.microsoft.com/office/powerpoint/2010/main" val="1435192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Answer:</a:t>
            </a:r>
            <a:r>
              <a:rPr lang="en-GB" baseline="0" dirty="0"/>
              <a:t> Change Starts With Sport.</a:t>
            </a:r>
            <a:endParaRPr lang="en-GB"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10</a:t>
            </a:fld>
            <a:endParaRPr lang="en-US"/>
          </a:p>
        </p:txBody>
      </p:sp>
    </p:spTree>
    <p:extLst>
      <p:ext uri="{BB962C8B-B14F-4D97-AF65-F5344CB8AC3E}">
        <p14:creationId xmlns:p14="http://schemas.microsoft.com/office/powerpoint/2010/main" val="42398385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61A4E13-D161-FC47-BE6F-86D00318D63B}"/>
              </a:ext>
            </a:extLst>
          </p:cNvPr>
          <p:cNvPicPr>
            <a:picLocks noChangeAspect="1"/>
          </p:cNvPicPr>
          <p:nvPr userDrawn="1"/>
        </p:nvPicPr>
        <p:blipFill>
          <a:blip r:embed="rId2"/>
          <a:srcRect/>
          <a:stretch/>
        </p:blipFill>
        <p:spPr>
          <a:xfrm>
            <a:off x="0" y="0"/>
            <a:ext cx="9144000" cy="5143500"/>
          </a:xfrm>
          <a:prstGeom prst="rect">
            <a:avLst/>
          </a:prstGeom>
        </p:spPr>
      </p:pic>
      <p:sp>
        <p:nvSpPr>
          <p:cNvPr id="21" name="Picture Placeholder 20">
            <a:extLst>
              <a:ext uri="{FF2B5EF4-FFF2-40B4-BE49-F238E27FC236}">
                <a16:creationId xmlns:a16="http://schemas.microsoft.com/office/drawing/2014/main" id="{DC18005B-7998-C54A-BAD2-9C0DC9E26CB9}"/>
              </a:ext>
            </a:extLst>
          </p:cNvPr>
          <p:cNvSpPr>
            <a:spLocks noGrp="1"/>
          </p:cNvSpPr>
          <p:nvPr>
            <p:ph type="pic" sz="quarter" idx="18" hasCustomPrompt="1"/>
          </p:nvPr>
        </p:nvSpPr>
        <p:spPr>
          <a:xfrm>
            <a:off x="0" y="2698750"/>
            <a:ext cx="9144000" cy="2444750"/>
          </a:xfrm>
          <a:prstGeom prst="rect">
            <a:avLst/>
          </a:prstGeom>
        </p:spPr>
        <p:txBody>
          <a:bodyPr/>
          <a:lstStyle>
            <a:lvl1pPr marL="0" indent="0">
              <a:buFontTx/>
              <a:buNone/>
              <a:defRPr/>
            </a:lvl1pPr>
          </a:lstStyle>
          <a:p>
            <a:r>
              <a:rPr lang="en-US" dirty="0"/>
              <a:t>Click to insert picture</a:t>
            </a:r>
          </a:p>
        </p:txBody>
      </p:sp>
      <p:sp>
        <p:nvSpPr>
          <p:cNvPr id="12" name="Text Placeholder 11">
            <a:extLst>
              <a:ext uri="{FF2B5EF4-FFF2-40B4-BE49-F238E27FC236}">
                <a16:creationId xmlns:a16="http://schemas.microsoft.com/office/drawing/2014/main" id="{A666B520-72E6-1F48-851C-0DBC3B219899}"/>
              </a:ext>
            </a:extLst>
          </p:cNvPr>
          <p:cNvSpPr>
            <a:spLocks noGrp="1"/>
          </p:cNvSpPr>
          <p:nvPr>
            <p:ph type="body" sz="quarter" idx="10" hasCustomPrompt="1"/>
          </p:nvPr>
        </p:nvSpPr>
        <p:spPr>
          <a:xfrm>
            <a:off x="7161873" y="337492"/>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sp>
        <p:nvSpPr>
          <p:cNvPr id="13" name="Text Placeholder 11">
            <a:extLst>
              <a:ext uri="{FF2B5EF4-FFF2-40B4-BE49-F238E27FC236}">
                <a16:creationId xmlns:a16="http://schemas.microsoft.com/office/drawing/2014/main" id="{2F7A6955-E8ED-5F41-B56D-4CBEA4FFA878}"/>
              </a:ext>
            </a:extLst>
          </p:cNvPr>
          <p:cNvSpPr>
            <a:spLocks noGrp="1"/>
          </p:cNvSpPr>
          <p:nvPr>
            <p:ph type="body" sz="quarter" idx="11" hasCustomPrompt="1"/>
          </p:nvPr>
        </p:nvSpPr>
        <p:spPr>
          <a:xfrm>
            <a:off x="6831292" y="517711"/>
            <a:ext cx="1768475" cy="357084"/>
          </a:xfrm>
          <a:prstGeom prst="rect">
            <a:avLst/>
          </a:prstGeom>
        </p:spPr>
        <p:txBody>
          <a:bodyPr wrap="none" lIns="0" tIns="0" rIns="0" bIns="0"/>
          <a:lstStyle>
            <a:lvl1pPr marL="0" indent="0" algn="r">
              <a:lnSpc>
                <a:spcPts val="1200"/>
              </a:lnSpc>
              <a:spcBef>
                <a:spcPts val="0"/>
              </a:spcBef>
              <a:spcAft>
                <a:spcPts val="750"/>
              </a:spcAft>
              <a:buFontTx/>
              <a:buNone/>
              <a:defRPr lang="en-GB" sz="1000" baseline="0" smtClean="0">
                <a:solidFill>
                  <a:schemeClr val="bg1"/>
                </a:solidFill>
                <a:effectLst/>
                <a:latin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r>
              <a:rPr lang="en-GB" dirty="0">
                <a:solidFill>
                  <a:srgbClr val="FFFFFF"/>
                </a:solidFill>
                <a:effectLst/>
                <a:latin typeface="Arial" panose="020B0604020202020204" pitchFamily="34" charset="0"/>
              </a:rPr>
              <a:t>The Paralympic Movement</a:t>
            </a:r>
          </a:p>
        </p:txBody>
      </p:sp>
      <p:sp>
        <p:nvSpPr>
          <p:cNvPr id="16" name="Text Placeholder 11">
            <a:extLst>
              <a:ext uri="{FF2B5EF4-FFF2-40B4-BE49-F238E27FC236}">
                <a16:creationId xmlns:a16="http://schemas.microsoft.com/office/drawing/2014/main" id="{3E0EEE3C-9095-2247-8FB1-6EC30D33BF6B}"/>
              </a:ext>
            </a:extLst>
          </p:cNvPr>
          <p:cNvSpPr>
            <a:spLocks noGrp="1"/>
          </p:cNvSpPr>
          <p:nvPr>
            <p:ph type="body" sz="quarter" idx="16" hasCustomPrompt="1"/>
          </p:nvPr>
        </p:nvSpPr>
        <p:spPr>
          <a:xfrm>
            <a:off x="7095253" y="4475564"/>
            <a:ext cx="150451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Evaluation quiz</a:t>
            </a:r>
          </a:p>
        </p:txBody>
      </p:sp>
      <p:sp>
        <p:nvSpPr>
          <p:cNvPr id="17" name="Text Placeholder 11">
            <a:extLst>
              <a:ext uri="{FF2B5EF4-FFF2-40B4-BE49-F238E27FC236}">
                <a16:creationId xmlns:a16="http://schemas.microsoft.com/office/drawing/2014/main" id="{3827ECD0-54BC-D843-94EB-363C861F4B17}"/>
              </a:ext>
            </a:extLst>
          </p:cNvPr>
          <p:cNvSpPr>
            <a:spLocks noGrp="1"/>
          </p:cNvSpPr>
          <p:nvPr>
            <p:ph type="body" sz="quarter" idx="17" hasCustomPrompt="1"/>
          </p:nvPr>
        </p:nvSpPr>
        <p:spPr>
          <a:xfrm>
            <a:off x="6464374" y="4702477"/>
            <a:ext cx="2135393" cy="153888"/>
          </a:xfrm>
          <a:prstGeom prst="rect">
            <a:avLst/>
          </a:prstGeom>
        </p:spPr>
        <p:txBody>
          <a:bodyPr wrap="none" lIns="0" tIns="0" rIns="0" bIns="0">
            <a:spAutoFit/>
          </a:bodyPr>
          <a:lstStyle>
            <a:lvl1pPr marL="0" indent="0" algn="r">
              <a:lnSpc>
                <a:spcPts val="1200"/>
              </a:lnSpc>
              <a:spcBef>
                <a:spcPts val="0"/>
              </a:spcBef>
              <a:spcAft>
                <a:spcPts val="750"/>
              </a:spcAft>
              <a:buFontTx/>
              <a:buNone/>
              <a:defRPr lang="en-GB" sz="1300" cap="all" baseline="0" smtClean="0">
                <a:solidFill>
                  <a:schemeClr val="bg1"/>
                </a:solidFill>
                <a:effectLst/>
                <a:latin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r>
              <a:rPr lang="en-GB" dirty="0">
                <a:solidFill>
                  <a:srgbClr val="FFFFFF"/>
                </a:solidFill>
                <a:effectLst/>
                <a:latin typeface="Arial" panose="020B0604020202020204" pitchFamily="34" charset="0"/>
              </a:rPr>
              <a:t>Age Group: 15-18 Years</a:t>
            </a:r>
          </a:p>
        </p:txBody>
      </p:sp>
      <p:sp>
        <p:nvSpPr>
          <p:cNvPr id="18" name="Text Placeholder 20">
            <a:extLst>
              <a:ext uri="{FF2B5EF4-FFF2-40B4-BE49-F238E27FC236}">
                <a16:creationId xmlns:a16="http://schemas.microsoft.com/office/drawing/2014/main" id="{0C900BB1-6CB6-1245-A05C-9302C8C8D682}"/>
              </a:ext>
            </a:extLst>
          </p:cNvPr>
          <p:cNvSpPr>
            <a:spLocks noGrp="1"/>
          </p:cNvSpPr>
          <p:nvPr>
            <p:ph type="body" sz="quarter" idx="14" hasCustomPrompt="1"/>
          </p:nvPr>
        </p:nvSpPr>
        <p:spPr>
          <a:xfrm>
            <a:off x="532187" y="1236786"/>
            <a:ext cx="4920450" cy="553357"/>
          </a:xfrm>
          <a:prstGeom prst="rect">
            <a:avLst/>
          </a:prstGeom>
          <a:noFill/>
        </p:spPr>
        <p:txBody>
          <a:bodyPr wrap="none" lIns="0" tIns="0" rIns="0" bIns="0" anchor="t" anchorCtr="0">
            <a:spAutoFit/>
          </a:bodyPr>
          <a:lstStyle>
            <a:lvl1pPr marL="0" indent="0">
              <a:lnSpc>
                <a:spcPts val="4600"/>
              </a:lnSpc>
              <a:buFontTx/>
              <a:buNone/>
              <a:defRPr lang="en-GB" sz="3800" b="1" cap="all" baseline="0" smtClean="0">
                <a:solidFill>
                  <a:schemeClr val="bg1"/>
                </a:solidFill>
                <a:effectLst/>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r>
              <a:rPr lang="en-GB" b="1" dirty="0">
                <a:solidFill>
                  <a:srgbClr val="FFFFFF"/>
                </a:solidFill>
                <a:effectLst/>
                <a:latin typeface="Arial" panose="020B0604020202020204" pitchFamily="34" charset="0"/>
              </a:rPr>
              <a:t>CLICK TO EDIT TEXT</a:t>
            </a:r>
            <a:endParaRPr lang="en-GB" dirty="0">
              <a:solidFill>
                <a:srgbClr val="FFFFFF"/>
              </a:solidFill>
              <a:effectLst/>
              <a:latin typeface="Arial" panose="020B0604020202020204" pitchFamily="34" charset="0"/>
            </a:endParaRPr>
          </a:p>
        </p:txBody>
      </p:sp>
      <p:sp>
        <p:nvSpPr>
          <p:cNvPr id="19" name="Text Placeholder 20">
            <a:extLst>
              <a:ext uri="{FF2B5EF4-FFF2-40B4-BE49-F238E27FC236}">
                <a16:creationId xmlns:a16="http://schemas.microsoft.com/office/drawing/2014/main" id="{FB773A03-6425-E245-A67A-7CBADEC13EE4}"/>
              </a:ext>
            </a:extLst>
          </p:cNvPr>
          <p:cNvSpPr>
            <a:spLocks noGrp="1"/>
          </p:cNvSpPr>
          <p:nvPr>
            <p:ph type="body" sz="quarter" idx="15" hasCustomPrompt="1"/>
          </p:nvPr>
        </p:nvSpPr>
        <p:spPr>
          <a:xfrm>
            <a:off x="532187" y="1778742"/>
            <a:ext cx="2590646" cy="276999"/>
          </a:xfrm>
          <a:prstGeom prst="rect">
            <a:avLst/>
          </a:prstGeom>
          <a:noFill/>
        </p:spPr>
        <p:txBody>
          <a:bodyPr wrap="none" lIns="0" tIns="0" rIns="0" bIns="0" anchor="t" anchorCtr="0">
            <a:spAutoFit/>
          </a:bodyPr>
          <a:lstStyle>
            <a:lvl1pPr marL="0" indent="0" algn="l">
              <a:buFontTx/>
              <a:buNone/>
              <a:defRPr lang="en-GB" sz="2000" b="1" cap="all" baseline="0" smtClean="0">
                <a:solidFill>
                  <a:schemeClr val="bg1"/>
                </a:solidFill>
                <a:effectLst/>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r>
              <a:rPr lang="en-GB" b="1" dirty="0">
                <a:solidFill>
                  <a:srgbClr val="FFFFFF"/>
                </a:solidFill>
                <a:effectLst/>
                <a:latin typeface="Arial" panose="020B0604020202020204" pitchFamily="34" charset="0"/>
              </a:rPr>
              <a:t>CLICK TO EDIT TEXT</a:t>
            </a:r>
            <a:endParaRPr lang="en-GB" dirty="0">
              <a:solidFill>
                <a:srgbClr val="FFFFFF"/>
              </a:solidFill>
              <a:effectLst/>
              <a:latin typeface="Arial" panose="020B0604020202020204" pitchFamily="34" charset="0"/>
            </a:endParaRPr>
          </a:p>
        </p:txBody>
      </p:sp>
    </p:spTree>
    <p:extLst>
      <p:ext uri="{BB962C8B-B14F-4D97-AF65-F5344CB8AC3E}">
        <p14:creationId xmlns:p14="http://schemas.microsoft.com/office/powerpoint/2010/main" val="77674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s and Im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619999"/>
            <a:ext cx="3886200" cy="2797359"/>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5" name="Picture Placeholder 14">
            <a:extLst>
              <a:ext uri="{FF2B5EF4-FFF2-40B4-BE49-F238E27FC236}">
                <a16:creationId xmlns:a16="http://schemas.microsoft.com/office/drawing/2014/main" id="{F641B9BC-49D4-424D-B949-75667680D4F7}"/>
              </a:ext>
            </a:extLst>
          </p:cNvPr>
          <p:cNvSpPr>
            <a:spLocks noGrp="1" noChangeAspect="1"/>
          </p:cNvSpPr>
          <p:nvPr>
            <p:ph type="pic" sz="quarter" idx="13" hasCustomPrompt="1"/>
          </p:nvPr>
        </p:nvSpPr>
        <p:spPr>
          <a:xfrm>
            <a:off x="4753349" y="1438275"/>
            <a:ext cx="3851999" cy="2979084"/>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
        <p:nvSpPr>
          <p:cNvPr id="7" name="Slide Number Placeholder 6"/>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7161873" y="342435"/>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sp>
        <p:nvSpPr>
          <p:cNvPr id="9" name="Text Placeholder 20">
            <a:extLst>
              <a:ext uri="{FF2B5EF4-FFF2-40B4-BE49-F238E27FC236}">
                <a16:creationId xmlns:a16="http://schemas.microsoft.com/office/drawing/2014/main" id="{2CC4EF52-FD10-194E-A86C-E0853F6E9C50}"/>
              </a:ext>
            </a:extLst>
          </p:cNvPr>
          <p:cNvSpPr>
            <a:spLocks noGrp="1"/>
          </p:cNvSpPr>
          <p:nvPr>
            <p:ph type="body" sz="quarter" idx="15" hasCustomPrompt="1"/>
          </p:nvPr>
        </p:nvSpPr>
        <p:spPr>
          <a:xfrm>
            <a:off x="542365"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40511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619999"/>
            <a:ext cx="3886200" cy="2797359"/>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7161873" y="342435"/>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sp>
        <p:nvSpPr>
          <p:cNvPr id="8" name="Content Placeholder 2">
            <a:extLst>
              <a:ext uri="{FF2B5EF4-FFF2-40B4-BE49-F238E27FC236}">
                <a16:creationId xmlns:a16="http://schemas.microsoft.com/office/drawing/2014/main" id="{45EECDC3-8381-FB45-B9DB-382E153715AF}"/>
              </a:ext>
            </a:extLst>
          </p:cNvPr>
          <p:cNvSpPr>
            <a:spLocks noGrp="1"/>
          </p:cNvSpPr>
          <p:nvPr>
            <p:ph sz="half" idx="15"/>
          </p:nvPr>
        </p:nvSpPr>
        <p:spPr>
          <a:xfrm>
            <a:off x="4713567" y="1619999"/>
            <a:ext cx="3886200" cy="2797359"/>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9" name="Slide Number Placeholder 6">
            <a:extLst>
              <a:ext uri="{FF2B5EF4-FFF2-40B4-BE49-F238E27FC236}">
                <a16:creationId xmlns:a16="http://schemas.microsoft.com/office/drawing/2014/main" id="{9A57971E-0ACD-E741-958E-5A45602EE8F5}"/>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1" name="Text Placeholder 20">
            <a:extLst>
              <a:ext uri="{FF2B5EF4-FFF2-40B4-BE49-F238E27FC236}">
                <a16:creationId xmlns:a16="http://schemas.microsoft.com/office/drawing/2014/main" id="{9EB9A3D1-215F-194C-AC9E-06A2E7D5883D}"/>
              </a:ext>
            </a:extLst>
          </p:cNvPr>
          <p:cNvSpPr>
            <a:spLocks noGrp="1"/>
          </p:cNvSpPr>
          <p:nvPr>
            <p:ph type="body" sz="quarter" idx="16" hasCustomPrompt="1"/>
          </p:nvPr>
        </p:nvSpPr>
        <p:spPr>
          <a:xfrm>
            <a:off x="542365"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583139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rge Heading and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2160001"/>
            <a:ext cx="3886200" cy="22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7161873" y="342435"/>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sp>
        <p:nvSpPr>
          <p:cNvPr id="8" name="Content Placeholder 2">
            <a:extLst>
              <a:ext uri="{FF2B5EF4-FFF2-40B4-BE49-F238E27FC236}">
                <a16:creationId xmlns:a16="http://schemas.microsoft.com/office/drawing/2014/main" id="{45EECDC3-8381-FB45-B9DB-382E153715AF}"/>
              </a:ext>
            </a:extLst>
          </p:cNvPr>
          <p:cNvSpPr>
            <a:spLocks noGrp="1"/>
          </p:cNvSpPr>
          <p:nvPr>
            <p:ph sz="half" idx="15"/>
          </p:nvPr>
        </p:nvSpPr>
        <p:spPr>
          <a:xfrm>
            <a:off x="4713567" y="2160000"/>
            <a:ext cx="3886200" cy="22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9" name="Text Placeholder 20">
            <a:extLst>
              <a:ext uri="{FF2B5EF4-FFF2-40B4-BE49-F238E27FC236}">
                <a16:creationId xmlns:a16="http://schemas.microsoft.com/office/drawing/2014/main" id="{67CAA267-D11A-2B42-95B6-D5DFEDF280FE}"/>
              </a:ext>
            </a:extLst>
          </p:cNvPr>
          <p:cNvSpPr>
            <a:spLocks noGrp="1"/>
          </p:cNvSpPr>
          <p:nvPr>
            <p:ph type="body" sz="quarter" idx="16" hasCustomPrompt="1"/>
          </p:nvPr>
        </p:nvSpPr>
        <p:spPr>
          <a:xfrm>
            <a:off x="544233" y="1620000"/>
            <a:ext cx="2974660" cy="318549"/>
          </a:xfrm>
          <a:prstGeom prst="rect">
            <a:avLst/>
          </a:prstGeom>
          <a:noFill/>
        </p:spPr>
        <p:txBody>
          <a:bodyPr wrap="none" lIns="0" tIns="0" rIns="0" bIns="0" anchor="t" anchorCtr="0">
            <a:spAutoFit/>
          </a:bodyPr>
          <a:lstStyle>
            <a:lvl1pPr marL="0" indent="0">
              <a:buFontTx/>
              <a:buNone/>
              <a:defRPr sz="2300" b="1" i="0" cap="all" baseline="0">
                <a:solidFill>
                  <a:srgbClr val="EE334E"/>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11" name="Slide Number Placeholder 6">
            <a:extLst>
              <a:ext uri="{FF2B5EF4-FFF2-40B4-BE49-F238E27FC236}">
                <a16:creationId xmlns:a16="http://schemas.microsoft.com/office/drawing/2014/main" id="{AA9C5EFB-8809-894E-9501-DDCAE3B592EB}"/>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4" name="Text Placeholder 20">
            <a:extLst>
              <a:ext uri="{FF2B5EF4-FFF2-40B4-BE49-F238E27FC236}">
                <a16:creationId xmlns:a16="http://schemas.microsoft.com/office/drawing/2014/main" id="{4F53E2F1-17FE-6740-85C8-F448AA7AA559}"/>
              </a:ext>
            </a:extLst>
          </p:cNvPr>
          <p:cNvSpPr>
            <a:spLocks noGrp="1"/>
          </p:cNvSpPr>
          <p:nvPr>
            <p:ph type="body" sz="quarter" idx="17" hasCustomPrompt="1"/>
          </p:nvPr>
        </p:nvSpPr>
        <p:spPr>
          <a:xfrm>
            <a:off x="542365"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3451725337"/>
      </p:ext>
    </p:extLst>
  </p:cSld>
  <p:clrMapOvr>
    <a:masterClrMapping/>
  </p:clrMapOvr>
  <p:extLst>
    <p:ext uri="{DCECCB84-F9BA-43D5-87BE-67443E8EF086}">
      <p15:sldGuideLst xmlns:p15="http://schemas.microsoft.com/office/powerpoint/2012/main">
        <p15:guide id="1" pos="3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hort - Bullets &amp; Im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8480"/>
            <a:ext cx="9144000" cy="5143500"/>
          </a:xfrm>
          <a:prstGeom prst="rect">
            <a:avLst/>
          </a:prstGeom>
        </p:spPr>
      </p:pic>
      <p:sp>
        <p:nvSpPr>
          <p:cNvPr id="3" name="Content Placeholder 2"/>
          <p:cNvSpPr>
            <a:spLocks noGrp="1"/>
          </p:cNvSpPr>
          <p:nvPr>
            <p:ph sz="half" idx="1"/>
          </p:nvPr>
        </p:nvSpPr>
        <p:spPr>
          <a:xfrm>
            <a:off x="453838"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5" name="Picture Placeholder 14">
            <a:extLst>
              <a:ext uri="{FF2B5EF4-FFF2-40B4-BE49-F238E27FC236}">
                <a16:creationId xmlns:a16="http://schemas.microsoft.com/office/drawing/2014/main" id="{F641B9BC-49D4-424D-B949-75667680D4F7}"/>
              </a:ext>
            </a:extLst>
          </p:cNvPr>
          <p:cNvSpPr>
            <a:spLocks noGrp="1" noChangeAspect="1"/>
          </p:cNvSpPr>
          <p:nvPr>
            <p:ph type="pic" sz="quarter" idx="13" hasCustomPrompt="1"/>
          </p:nvPr>
        </p:nvSpPr>
        <p:spPr>
          <a:xfrm>
            <a:off x="4753349" y="1079999"/>
            <a:ext cx="3851999" cy="3337359"/>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7161873" y="342435"/>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sp>
        <p:nvSpPr>
          <p:cNvPr id="8" name="Slide Number Placeholder 6">
            <a:extLst>
              <a:ext uri="{FF2B5EF4-FFF2-40B4-BE49-F238E27FC236}">
                <a16:creationId xmlns:a16="http://schemas.microsoft.com/office/drawing/2014/main" id="{500D6A53-1658-6B45-B27B-4B44BE7CF792}"/>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1" name="Text Placeholder 20">
            <a:extLst>
              <a:ext uri="{FF2B5EF4-FFF2-40B4-BE49-F238E27FC236}">
                <a16:creationId xmlns:a16="http://schemas.microsoft.com/office/drawing/2014/main" id="{1CDED398-9E33-8F4E-A5FE-9B3387D5E97B}"/>
              </a:ext>
            </a:extLst>
          </p:cNvPr>
          <p:cNvSpPr>
            <a:spLocks noGrp="1"/>
          </p:cNvSpPr>
          <p:nvPr>
            <p:ph type="body" sz="quarter" idx="15" hasCustomPrompt="1"/>
          </p:nvPr>
        </p:nvSpPr>
        <p:spPr>
          <a:xfrm>
            <a:off x="542365"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3009046171"/>
      </p:ext>
    </p:extLst>
  </p:cSld>
  <p:clrMapOvr>
    <a:masterClrMapping/>
  </p:clrMapOvr>
  <p:extLst>
    <p:ext uri="{DCECCB84-F9BA-43D5-87BE-67443E8EF086}">
      <p15:sldGuideLst xmlns:p15="http://schemas.microsoft.com/office/powerpoint/2012/main">
        <p15:guide id="1" pos="3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hort -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8480"/>
            <a:ext cx="9144000" cy="5143500"/>
          </a:xfrm>
          <a:prstGeom prst="rect">
            <a:avLst/>
          </a:prstGeom>
        </p:spPr>
      </p:pic>
      <p:sp>
        <p:nvSpPr>
          <p:cNvPr id="3" name="Content Placeholder 2"/>
          <p:cNvSpPr>
            <a:spLocks noGrp="1"/>
          </p:cNvSpPr>
          <p:nvPr>
            <p:ph sz="half" idx="1"/>
          </p:nvPr>
        </p:nvSpPr>
        <p:spPr>
          <a:xfrm>
            <a:off x="453838"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7161873" y="342435"/>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sp>
        <p:nvSpPr>
          <p:cNvPr id="11" name="Content Placeholder 2">
            <a:extLst>
              <a:ext uri="{FF2B5EF4-FFF2-40B4-BE49-F238E27FC236}">
                <a16:creationId xmlns:a16="http://schemas.microsoft.com/office/drawing/2014/main" id="{88ABD2C8-E2AF-3447-BEDC-F47D038F156C}"/>
              </a:ext>
            </a:extLst>
          </p:cNvPr>
          <p:cNvSpPr>
            <a:spLocks noGrp="1"/>
          </p:cNvSpPr>
          <p:nvPr>
            <p:ph sz="half" idx="15"/>
          </p:nvPr>
        </p:nvSpPr>
        <p:spPr>
          <a:xfrm>
            <a:off x="4713567"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8" name="Slide Number Placeholder 6">
            <a:extLst>
              <a:ext uri="{FF2B5EF4-FFF2-40B4-BE49-F238E27FC236}">
                <a16:creationId xmlns:a16="http://schemas.microsoft.com/office/drawing/2014/main" id="{379EEA52-AC2D-B64A-9D87-1BE8022B4925}"/>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9" name="Text Placeholder 20">
            <a:extLst>
              <a:ext uri="{FF2B5EF4-FFF2-40B4-BE49-F238E27FC236}">
                <a16:creationId xmlns:a16="http://schemas.microsoft.com/office/drawing/2014/main" id="{7FA57168-D108-114A-BA0A-7407868287E8}"/>
              </a:ext>
            </a:extLst>
          </p:cNvPr>
          <p:cNvSpPr>
            <a:spLocks noGrp="1"/>
          </p:cNvSpPr>
          <p:nvPr>
            <p:ph type="body" sz="quarter" idx="16" hasCustomPrompt="1"/>
          </p:nvPr>
        </p:nvSpPr>
        <p:spPr>
          <a:xfrm>
            <a:off x="542365"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2847793220"/>
      </p:ext>
    </p:extLst>
  </p:cSld>
  <p:clrMapOvr>
    <a:masterClrMapping/>
  </p:clrMapOvr>
  <p:extLst>
    <p:ext uri="{DCECCB84-F9BA-43D5-87BE-67443E8EF086}">
      <p15:sldGuideLst xmlns:p15="http://schemas.microsoft.com/office/powerpoint/2012/main">
        <p15:guide id="1" pos="3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hort - Large Heading &amp;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8480"/>
            <a:ext cx="9144000" cy="5143500"/>
          </a:xfrm>
          <a:prstGeom prst="rect">
            <a:avLst/>
          </a:prstGeom>
        </p:spPr>
      </p:pic>
      <p:sp>
        <p:nvSpPr>
          <p:cNvPr id="3" name="Content Placeholder 2"/>
          <p:cNvSpPr>
            <a:spLocks noGrp="1"/>
          </p:cNvSpPr>
          <p:nvPr>
            <p:ph sz="half" idx="1"/>
          </p:nvPr>
        </p:nvSpPr>
        <p:spPr>
          <a:xfrm>
            <a:off x="453838" y="1800000"/>
            <a:ext cx="3886200" cy="261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7161873" y="342435"/>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sp>
        <p:nvSpPr>
          <p:cNvPr id="11" name="Content Placeholder 2">
            <a:extLst>
              <a:ext uri="{FF2B5EF4-FFF2-40B4-BE49-F238E27FC236}">
                <a16:creationId xmlns:a16="http://schemas.microsoft.com/office/drawing/2014/main" id="{88ABD2C8-E2AF-3447-BEDC-F47D038F156C}"/>
              </a:ext>
            </a:extLst>
          </p:cNvPr>
          <p:cNvSpPr>
            <a:spLocks noGrp="1"/>
          </p:cNvSpPr>
          <p:nvPr>
            <p:ph sz="half" idx="15"/>
          </p:nvPr>
        </p:nvSpPr>
        <p:spPr>
          <a:xfrm>
            <a:off x="4713567" y="1800000"/>
            <a:ext cx="3886200" cy="261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8" name="Text Placeholder 20">
            <a:extLst>
              <a:ext uri="{FF2B5EF4-FFF2-40B4-BE49-F238E27FC236}">
                <a16:creationId xmlns:a16="http://schemas.microsoft.com/office/drawing/2014/main" id="{1A02418D-58F5-3D4A-8FBD-C88BD3D1F77B}"/>
              </a:ext>
            </a:extLst>
          </p:cNvPr>
          <p:cNvSpPr>
            <a:spLocks noGrp="1"/>
          </p:cNvSpPr>
          <p:nvPr>
            <p:ph type="body" sz="quarter" idx="16" hasCustomPrompt="1"/>
          </p:nvPr>
        </p:nvSpPr>
        <p:spPr>
          <a:xfrm>
            <a:off x="544233" y="1260000"/>
            <a:ext cx="2974660" cy="318549"/>
          </a:xfrm>
          <a:prstGeom prst="rect">
            <a:avLst/>
          </a:prstGeom>
          <a:noFill/>
        </p:spPr>
        <p:txBody>
          <a:bodyPr wrap="none" lIns="0" tIns="0" rIns="0" bIns="0" anchor="t" anchorCtr="0">
            <a:spAutoFit/>
          </a:bodyPr>
          <a:lstStyle>
            <a:lvl1pPr marL="0" indent="0">
              <a:buFontTx/>
              <a:buNone/>
              <a:defRPr sz="2300" b="1" i="0" cap="all" baseline="0">
                <a:solidFill>
                  <a:srgbClr val="EE334E"/>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9" name="Slide Number Placeholder 6">
            <a:extLst>
              <a:ext uri="{FF2B5EF4-FFF2-40B4-BE49-F238E27FC236}">
                <a16:creationId xmlns:a16="http://schemas.microsoft.com/office/drawing/2014/main" id="{A97B1E17-BD22-6E49-A799-E8CC4E921F96}"/>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2" name="Text Placeholder 20">
            <a:extLst>
              <a:ext uri="{FF2B5EF4-FFF2-40B4-BE49-F238E27FC236}">
                <a16:creationId xmlns:a16="http://schemas.microsoft.com/office/drawing/2014/main" id="{59755B31-28B9-F349-898F-193AB22FE1E4}"/>
              </a:ext>
            </a:extLst>
          </p:cNvPr>
          <p:cNvSpPr>
            <a:spLocks noGrp="1"/>
          </p:cNvSpPr>
          <p:nvPr>
            <p:ph type="body" sz="quarter" idx="17" hasCustomPrompt="1"/>
          </p:nvPr>
        </p:nvSpPr>
        <p:spPr>
          <a:xfrm>
            <a:off x="542365"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2740288325"/>
      </p:ext>
    </p:extLst>
  </p:cSld>
  <p:clrMapOvr>
    <a:masterClrMapping/>
  </p:clrMapOvr>
  <p:extLst>
    <p:ext uri="{DCECCB84-F9BA-43D5-87BE-67443E8EF086}">
      <p15:sldGuideLst xmlns:p15="http://schemas.microsoft.com/office/powerpoint/2012/main">
        <p15:guide id="1" pos="3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hort - Bullets &amp; Image Tex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8480"/>
            <a:ext cx="9144000" cy="5143500"/>
          </a:xfrm>
          <a:prstGeom prst="rect">
            <a:avLst/>
          </a:prstGeom>
        </p:spPr>
      </p:pic>
      <p:sp>
        <p:nvSpPr>
          <p:cNvPr id="3" name="Content Placeholder 2"/>
          <p:cNvSpPr>
            <a:spLocks noGrp="1"/>
          </p:cNvSpPr>
          <p:nvPr>
            <p:ph sz="half" idx="1"/>
          </p:nvPr>
        </p:nvSpPr>
        <p:spPr>
          <a:xfrm>
            <a:off x="453838"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7161873" y="342435"/>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sp>
        <p:nvSpPr>
          <p:cNvPr id="8" name="Slide Number Placeholder 6">
            <a:extLst>
              <a:ext uri="{FF2B5EF4-FFF2-40B4-BE49-F238E27FC236}">
                <a16:creationId xmlns:a16="http://schemas.microsoft.com/office/drawing/2014/main" id="{500D6A53-1658-6B45-B27B-4B44BE7CF792}"/>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1" name="Text Placeholder 20">
            <a:extLst>
              <a:ext uri="{FF2B5EF4-FFF2-40B4-BE49-F238E27FC236}">
                <a16:creationId xmlns:a16="http://schemas.microsoft.com/office/drawing/2014/main" id="{3827AE21-C49F-704D-A4FF-5B37CC64B8E6}"/>
              </a:ext>
            </a:extLst>
          </p:cNvPr>
          <p:cNvSpPr>
            <a:spLocks noGrp="1"/>
          </p:cNvSpPr>
          <p:nvPr>
            <p:ph type="body" sz="quarter" idx="15" hasCustomPrompt="1"/>
          </p:nvPr>
        </p:nvSpPr>
        <p:spPr>
          <a:xfrm>
            <a:off x="4753349" y="4129359"/>
            <a:ext cx="3851998" cy="288000"/>
          </a:xfrm>
          <a:prstGeom prst="rect">
            <a:avLst/>
          </a:prstGeom>
          <a:solidFill>
            <a:srgbClr val="EE334E"/>
          </a:solidFill>
        </p:spPr>
        <p:txBody>
          <a:bodyPr wrap="none" tIns="90000" rIns="90000" bIns="72000" anchor="ctr" anchorCtr="0">
            <a:noAutofit/>
          </a:bodyPr>
          <a:lstStyle>
            <a:lvl1pPr marL="0" indent="0" algn="ctr">
              <a:buFontTx/>
              <a:buNone/>
              <a:defRPr sz="18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12" name="Picture Placeholder 14">
            <a:extLst>
              <a:ext uri="{FF2B5EF4-FFF2-40B4-BE49-F238E27FC236}">
                <a16:creationId xmlns:a16="http://schemas.microsoft.com/office/drawing/2014/main" id="{DF12D390-3AAB-BF4A-A0ED-736A3C5D46B8}"/>
              </a:ext>
            </a:extLst>
          </p:cNvPr>
          <p:cNvSpPr>
            <a:spLocks noGrp="1" noChangeAspect="1"/>
          </p:cNvSpPr>
          <p:nvPr>
            <p:ph type="pic" sz="quarter" idx="16" hasCustomPrompt="1"/>
          </p:nvPr>
        </p:nvSpPr>
        <p:spPr>
          <a:xfrm>
            <a:off x="4753349" y="1080000"/>
            <a:ext cx="3851999" cy="2846112"/>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
        <p:nvSpPr>
          <p:cNvPr id="13" name="Text Placeholder 20">
            <a:extLst>
              <a:ext uri="{FF2B5EF4-FFF2-40B4-BE49-F238E27FC236}">
                <a16:creationId xmlns:a16="http://schemas.microsoft.com/office/drawing/2014/main" id="{FC14730A-C8F6-F440-938A-5052DB40B2E1}"/>
              </a:ext>
            </a:extLst>
          </p:cNvPr>
          <p:cNvSpPr>
            <a:spLocks noGrp="1"/>
          </p:cNvSpPr>
          <p:nvPr>
            <p:ph type="body" sz="quarter" idx="17" hasCustomPrompt="1"/>
          </p:nvPr>
        </p:nvSpPr>
        <p:spPr>
          <a:xfrm>
            <a:off x="542365"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1500705352"/>
      </p:ext>
    </p:extLst>
  </p:cSld>
  <p:clrMapOvr>
    <a:masterClrMapping/>
  </p:clrMapOvr>
  <p:extLst>
    <p:ext uri="{DCECCB84-F9BA-43D5-87BE-67443E8EF086}">
      <p15:sldGuideLst xmlns:p15="http://schemas.microsoft.com/office/powerpoint/2012/main">
        <p15:guide id="1" pos="3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Short - Headlinel, Bullets &amp; Imag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87692A7-E16B-C842-9033-0DDE9E12367A}"/>
              </a:ext>
            </a:extLst>
          </p:cNvPr>
          <p:cNvPicPr>
            <a:picLocks noChangeAspect="1"/>
          </p:cNvPicPr>
          <p:nvPr userDrawn="1"/>
        </p:nvPicPr>
        <p:blipFill>
          <a:blip r:embed="rId2"/>
          <a:srcRect/>
          <a:stretch/>
        </p:blipFill>
        <p:spPr>
          <a:xfrm>
            <a:off x="0" y="8480"/>
            <a:ext cx="9144000" cy="5143500"/>
          </a:xfrm>
          <a:prstGeom prst="rect">
            <a:avLst/>
          </a:prstGeom>
        </p:spPr>
      </p:pic>
      <p:sp>
        <p:nvSpPr>
          <p:cNvPr id="15" name="Picture Placeholder 14">
            <a:extLst>
              <a:ext uri="{FF2B5EF4-FFF2-40B4-BE49-F238E27FC236}">
                <a16:creationId xmlns:a16="http://schemas.microsoft.com/office/drawing/2014/main" id="{F641B9BC-49D4-424D-B949-75667680D4F7}"/>
              </a:ext>
            </a:extLst>
          </p:cNvPr>
          <p:cNvSpPr>
            <a:spLocks noGrp="1" noChangeAspect="1"/>
          </p:cNvSpPr>
          <p:nvPr>
            <p:ph type="pic" sz="quarter" idx="13" hasCustomPrompt="1"/>
          </p:nvPr>
        </p:nvSpPr>
        <p:spPr>
          <a:xfrm>
            <a:off x="4753349" y="1079999"/>
            <a:ext cx="3851999" cy="3337359"/>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7161873" y="342435"/>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sp>
        <p:nvSpPr>
          <p:cNvPr id="8" name="Slide Number Placeholder 6">
            <a:extLst>
              <a:ext uri="{FF2B5EF4-FFF2-40B4-BE49-F238E27FC236}">
                <a16:creationId xmlns:a16="http://schemas.microsoft.com/office/drawing/2014/main" id="{500D6A53-1658-6B45-B27B-4B44BE7CF792}"/>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9" name="Content Placeholder 2">
            <a:extLst>
              <a:ext uri="{FF2B5EF4-FFF2-40B4-BE49-F238E27FC236}">
                <a16:creationId xmlns:a16="http://schemas.microsoft.com/office/drawing/2014/main" id="{B00D76AD-588B-B14C-B9C9-36211F3CD1E7}"/>
              </a:ext>
            </a:extLst>
          </p:cNvPr>
          <p:cNvSpPr>
            <a:spLocks noGrp="1"/>
          </p:cNvSpPr>
          <p:nvPr>
            <p:ph sz="half" idx="1"/>
          </p:nvPr>
        </p:nvSpPr>
        <p:spPr>
          <a:xfrm>
            <a:off x="453838" y="1800000"/>
            <a:ext cx="3886200" cy="261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1" name="Text Placeholder 20">
            <a:extLst>
              <a:ext uri="{FF2B5EF4-FFF2-40B4-BE49-F238E27FC236}">
                <a16:creationId xmlns:a16="http://schemas.microsoft.com/office/drawing/2014/main" id="{835923CF-757A-184A-A779-457E483A27AA}"/>
              </a:ext>
            </a:extLst>
          </p:cNvPr>
          <p:cNvSpPr>
            <a:spLocks noGrp="1"/>
          </p:cNvSpPr>
          <p:nvPr>
            <p:ph type="body" sz="quarter" idx="16" hasCustomPrompt="1"/>
          </p:nvPr>
        </p:nvSpPr>
        <p:spPr>
          <a:xfrm>
            <a:off x="544233" y="1260000"/>
            <a:ext cx="2590646" cy="276999"/>
          </a:xfrm>
          <a:prstGeom prst="rect">
            <a:avLst/>
          </a:prstGeom>
          <a:noFill/>
        </p:spPr>
        <p:txBody>
          <a:bodyPr wrap="none" lIns="0" tIns="0" rIns="0" bIns="0" anchor="t" anchorCtr="0">
            <a:spAutoFit/>
          </a:bodyPr>
          <a:lstStyle>
            <a:lvl1pPr marL="0" indent="0">
              <a:buFontTx/>
              <a:buNone/>
              <a:defRPr sz="2000" b="1" i="0" cap="all" baseline="0">
                <a:solidFill>
                  <a:srgbClr val="EE334E"/>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12" name="Text Placeholder 20">
            <a:extLst>
              <a:ext uri="{FF2B5EF4-FFF2-40B4-BE49-F238E27FC236}">
                <a16:creationId xmlns:a16="http://schemas.microsoft.com/office/drawing/2014/main" id="{D388B031-CF1C-2E41-AC83-BBC8F0C0B9F9}"/>
              </a:ext>
            </a:extLst>
          </p:cNvPr>
          <p:cNvSpPr>
            <a:spLocks noGrp="1"/>
          </p:cNvSpPr>
          <p:nvPr>
            <p:ph type="body" sz="quarter" idx="15" hasCustomPrompt="1"/>
          </p:nvPr>
        </p:nvSpPr>
        <p:spPr>
          <a:xfrm>
            <a:off x="542365"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344703851"/>
      </p:ext>
    </p:extLst>
  </p:cSld>
  <p:clrMapOvr>
    <a:masterClrMapping/>
  </p:clrMapOvr>
  <p:extLst>
    <p:ext uri="{DCECCB84-F9BA-43D5-87BE-67443E8EF086}">
      <p15:sldGuideLst xmlns:p15="http://schemas.microsoft.com/office/powerpoint/2012/main">
        <p15:guide id="1" pos="3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9317040"/>
      </p:ext>
    </p:extLst>
  </p:cSld>
  <p:clrMap bg1="lt1" tx1="dk1" bg2="lt2" tx2="dk2" accent1="accent1" accent2="accent2" accent3="accent3" accent4="accent4" accent5="accent5" accent6="accent6" hlink="hlink" folHlink="folHlink"/>
  <p:sldLayoutIdLst>
    <p:sldLayoutId id="2147483665" r:id="rId1"/>
    <p:sldLayoutId id="2147483664" r:id="rId2"/>
    <p:sldLayoutId id="2147483667" r:id="rId3"/>
    <p:sldLayoutId id="2147483669" r:id="rId4"/>
    <p:sldLayoutId id="2147483666" r:id="rId5"/>
    <p:sldLayoutId id="2147483668" r:id="rId6"/>
    <p:sldLayoutId id="2147483670" r:id="rId7"/>
    <p:sldLayoutId id="2147483671" r:id="rId8"/>
    <p:sldLayoutId id="2147483672" r:id="rId9"/>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hoto of a Para athlete about to throw the javelin.">
            <a:extLst>
              <a:ext uri="{FF2B5EF4-FFF2-40B4-BE49-F238E27FC236}">
                <a16:creationId xmlns:a16="http://schemas.microsoft.com/office/drawing/2014/main" id="{271BA6F5-53D8-B244-8D32-88E7D5C29F8A}"/>
              </a:ext>
            </a:extLst>
          </p:cNvPr>
          <p:cNvPicPr>
            <a:picLocks noChangeAspect="1"/>
          </p:cNvPicPr>
          <p:nvPr/>
        </p:nvPicPr>
        <p:blipFill rotWithShape="1">
          <a:blip r:embed="rId2"/>
          <a:srcRect t="29976" b="29976"/>
          <a:stretch/>
        </p:blipFill>
        <p:spPr>
          <a:xfrm>
            <a:off x="0" y="2702700"/>
            <a:ext cx="9153377" cy="2440800"/>
          </a:xfrm>
          <a:prstGeom prst="rect">
            <a:avLst/>
          </a:prstGeom>
        </p:spPr>
      </p:pic>
      <p:sp>
        <p:nvSpPr>
          <p:cNvPr id="5" name="Text Placeholder 4">
            <a:extLst>
              <a:ext uri="{FF2B5EF4-FFF2-40B4-BE49-F238E27FC236}">
                <a16:creationId xmlns:a16="http://schemas.microsoft.com/office/drawing/2014/main" id="{23897344-55C1-544C-85F4-8673C74E67FD}"/>
              </a:ext>
            </a:extLst>
          </p:cNvPr>
          <p:cNvSpPr>
            <a:spLocks noGrp="1"/>
          </p:cNvSpPr>
          <p:nvPr>
            <p:ph type="body" sz="quarter" idx="16"/>
          </p:nvPr>
        </p:nvSpPr>
        <p:spPr>
          <a:xfrm>
            <a:off x="7095253" y="4475564"/>
            <a:ext cx="1504514" cy="192360"/>
          </a:xfrm>
        </p:spPr>
        <p:txBody>
          <a:bodyPr/>
          <a:lstStyle/>
          <a:p>
            <a:r>
              <a:rPr lang="en-US"/>
              <a:t>EVALUATION QUIZ</a:t>
            </a:r>
            <a:endParaRPr lang="en-US" dirty="0"/>
          </a:p>
        </p:txBody>
      </p:sp>
      <p:sp>
        <p:nvSpPr>
          <p:cNvPr id="6" name="Text Placeholder 5">
            <a:extLst>
              <a:ext uri="{FF2B5EF4-FFF2-40B4-BE49-F238E27FC236}">
                <a16:creationId xmlns:a16="http://schemas.microsoft.com/office/drawing/2014/main" id="{B7DA1832-EC98-334B-AB08-E110B1A88890}"/>
              </a:ext>
            </a:extLst>
          </p:cNvPr>
          <p:cNvSpPr>
            <a:spLocks noGrp="1"/>
          </p:cNvSpPr>
          <p:nvPr>
            <p:ph type="body" sz="quarter" idx="17"/>
          </p:nvPr>
        </p:nvSpPr>
        <p:spPr>
          <a:xfrm>
            <a:off x="6464374" y="4702477"/>
            <a:ext cx="2135393" cy="153888"/>
          </a:xfrm>
        </p:spPr>
        <p:txBody>
          <a:bodyPr/>
          <a:lstStyle/>
          <a:p>
            <a:r>
              <a:rPr lang="en-US" dirty="0"/>
              <a:t>Age Group: 15-18 years</a:t>
            </a:r>
          </a:p>
        </p:txBody>
      </p:sp>
      <p:sp>
        <p:nvSpPr>
          <p:cNvPr id="7" name="Text Placeholder 6">
            <a:extLst>
              <a:ext uri="{FF2B5EF4-FFF2-40B4-BE49-F238E27FC236}">
                <a16:creationId xmlns:a16="http://schemas.microsoft.com/office/drawing/2014/main" id="{ACA5C8BE-F398-364D-A6E2-B85F5F569BB4}"/>
              </a:ext>
            </a:extLst>
          </p:cNvPr>
          <p:cNvSpPr>
            <a:spLocks noGrp="1"/>
          </p:cNvSpPr>
          <p:nvPr>
            <p:ph type="body" sz="quarter" idx="14"/>
          </p:nvPr>
        </p:nvSpPr>
        <p:spPr>
          <a:xfrm>
            <a:off x="532187" y="1236786"/>
            <a:ext cx="7206332" cy="553357"/>
          </a:xfrm>
        </p:spPr>
        <p:txBody>
          <a:bodyPr/>
          <a:lstStyle/>
          <a:p>
            <a:r>
              <a:rPr lang="en-US" dirty="0"/>
              <a:t>The Paralympic Movement</a:t>
            </a:r>
          </a:p>
        </p:txBody>
      </p:sp>
      <p:sp>
        <p:nvSpPr>
          <p:cNvPr id="8" name="Text Placeholder 7">
            <a:extLst>
              <a:ext uri="{FF2B5EF4-FFF2-40B4-BE49-F238E27FC236}">
                <a16:creationId xmlns:a16="http://schemas.microsoft.com/office/drawing/2014/main" id="{A528B6B2-B15D-CF48-AE4C-909961D26EEE}"/>
              </a:ext>
            </a:extLst>
          </p:cNvPr>
          <p:cNvSpPr>
            <a:spLocks noGrp="1"/>
          </p:cNvSpPr>
          <p:nvPr>
            <p:ph type="body" sz="quarter" idx="15"/>
          </p:nvPr>
        </p:nvSpPr>
        <p:spPr>
          <a:xfrm>
            <a:off x="532187" y="1778742"/>
            <a:ext cx="2315121" cy="276999"/>
          </a:xfrm>
        </p:spPr>
        <p:txBody>
          <a:bodyPr/>
          <a:lstStyle/>
          <a:p>
            <a:r>
              <a:rPr lang="en-US" dirty="0"/>
              <a:t>Evaluation quiz</a:t>
            </a:r>
          </a:p>
        </p:txBody>
      </p:sp>
      <p:sp>
        <p:nvSpPr>
          <p:cNvPr id="16" name="Text Placeholder 11">
            <a:extLst>
              <a:ext uri="{FF2B5EF4-FFF2-40B4-BE49-F238E27FC236}">
                <a16:creationId xmlns:a16="http://schemas.microsoft.com/office/drawing/2014/main" id="{7483FC15-ADC6-AB40-9A18-813FD64B5ACE}"/>
              </a:ext>
            </a:extLst>
          </p:cNvPr>
          <p:cNvSpPr>
            <a:spLocks noGrp="1"/>
          </p:cNvSpPr>
          <p:nvPr>
            <p:ph type="body" sz="quarter" idx="10" hasCustomPrompt="1"/>
          </p:nvPr>
        </p:nvSpPr>
        <p:spPr>
          <a:xfrm>
            <a:off x="7161873" y="337492"/>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sp>
        <p:nvSpPr>
          <p:cNvPr id="17" name="Text Placeholder 11">
            <a:extLst>
              <a:ext uri="{FF2B5EF4-FFF2-40B4-BE49-F238E27FC236}">
                <a16:creationId xmlns:a16="http://schemas.microsoft.com/office/drawing/2014/main" id="{F9C6E665-3604-9044-AB3E-71A72A543F6E}"/>
              </a:ext>
            </a:extLst>
          </p:cNvPr>
          <p:cNvSpPr>
            <a:spLocks noGrp="1"/>
          </p:cNvSpPr>
          <p:nvPr>
            <p:ph type="body" sz="quarter" idx="11" hasCustomPrompt="1"/>
          </p:nvPr>
        </p:nvSpPr>
        <p:spPr>
          <a:xfrm>
            <a:off x="6831292" y="517711"/>
            <a:ext cx="1768475" cy="357084"/>
          </a:xfrm>
          <a:prstGeom prst="rect">
            <a:avLst/>
          </a:prstGeom>
        </p:spPr>
        <p:txBody>
          <a:bodyPr wrap="none" lIns="0" tIns="0" rIns="0" bIns="0"/>
          <a:lstStyle>
            <a:lvl1pPr marL="0" indent="0" algn="r">
              <a:lnSpc>
                <a:spcPts val="1200"/>
              </a:lnSpc>
              <a:spcBef>
                <a:spcPts val="0"/>
              </a:spcBef>
              <a:spcAft>
                <a:spcPts val="750"/>
              </a:spcAft>
              <a:buFontTx/>
              <a:buNone/>
              <a:defRPr lang="en-GB" sz="1000" baseline="0" smtClean="0">
                <a:solidFill>
                  <a:schemeClr val="bg1"/>
                </a:solidFill>
                <a:effectLst/>
                <a:latin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r>
              <a:rPr lang="en-GB" dirty="0">
                <a:solidFill>
                  <a:srgbClr val="FFFFFF"/>
                </a:solidFill>
                <a:effectLst/>
                <a:latin typeface="Arial" panose="020B0604020202020204" pitchFamily="34" charset="0"/>
              </a:rPr>
              <a:t>The Paralympic Movement</a:t>
            </a:r>
          </a:p>
        </p:txBody>
      </p:sp>
      <p:sp>
        <p:nvSpPr>
          <p:cNvPr id="9" name="TextBox 8">
            <a:extLst>
              <a:ext uri="{FF2B5EF4-FFF2-40B4-BE49-F238E27FC236}">
                <a16:creationId xmlns:a16="http://schemas.microsoft.com/office/drawing/2014/main" id="{D8B044E4-F3A3-CE49-BCEA-49BA92FB4D08}"/>
              </a:ext>
            </a:extLst>
          </p:cNvPr>
          <p:cNvSpPr txBox="1"/>
          <p:nvPr/>
        </p:nvSpPr>
        <p:spPr>
          <a:xfrm>
            <a:off x="532187" y="4667924"/>
            <a:ext cx="2615204" cy="215444"/>
          </a:xfrm>
          <a:prstGeom prst="rect">
            <a:avLst/>
          </a:prstGeom>
          <a:noFill/>
        </p:spPr>
        <p:txBody>
          <a:bodyPr wrap="square" lIns="0" rIns="0" rtlCol="0">
            <a:spAutoFit/>
          </a:bodyPr>
          <a:lstStyle/>
          <a:p>
            <a:r>
              <a:rPr lang="en-GB" sz="800" dirty="0">
                <a:solidFill>
                  <a:schemeClr val="bg1"/>
                </a:solidFill>
              </a:rPr>
              <a:t>© Simon </a:t>
            </a:r>
            <a:r>
              <a:rPr lang="en-GB" sz="800" dirty="0" err="1">
                <a:solidFill>
                  <a:schemeClr val="bg1"/>
                </a:solidFill>
              </a:rPr>
              <a:t>Bruty</a:t>
            </a:r>
            <a:r>
              <a:rPr lang="en-GB" sz="800" dirty="0">
                <a:solidFill>
                  <a:schemeClr val="bg1"/>
                </a:solidFill>
              </a:rPr>
              <a:t> for OIS/IOC</a:t>
            </a:r>
          </a:p>
        </p:txBody>
      </p:sp>
    </p:spTree>
    <p:extLst>
      <p:ext uri="{BB962C8B-B14F-4D97-AF65-F5344CB8AC3E}">
        <p14:creationId xmlns:p14="http://schemas.microsoft.com/office/powerpoint/2010/main" val="1051932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44223C5-7EC1-4E41-89B0-673C9B1F6594}"/>
              </a:ext>
            </a:extLst>
          </p:cNvPr>
          <p:cNvSpPr>
            <a:spLocks noGrp="1"/>
          </p:cNvSpPr>
          <p:nvPr>
            <p:ph type="sldNum" sz="quarter" idx="12"/>
          </p:nvPr>
        </p:nvSpPr>
        <p:spPr/>
        <p:txBody>
          <a:bodyPr/>
          <a:lstStyle/>
          <a:p>
            <a:fld id="{8922F79C-64A1-3D46-A01B-7C94B1EF2648}" type="slidenum">
              <a:rPr lang="en-US" smtClean="0"/>
              <a:pPr/>
              <a:t>10</a:t>
            </a:fld>
            <a:endParaRPr lang="en-US" dirty="0">
              <a:latin typeface="Arial" panose="020B0604020202020204" pitchFamily="34" charset="0"/>
            </a:endParaRPr>
          </a:p>
        </p:txBody>
      </p:sp>
      <p:sp>
        <p:nvSpPr>
          <p:cNvPr id="13" name="Text Placeholder 11">
            <a:extLst>
              <a:ext uri="{FF2B5EF4-FFF2-40B4-BE49-F238E27FC236}">
                <a16:creationId xmlns:a16="http://schemas.microsoft.com/office/drawing/2014/main" id="{C43297F1-DC3B-AF45-9C33-EE29772512A2}"/>
              </a:ext>
            </a:extLst>
          </p:cNvPr>
          <p:cNvSpPr>
            <a:spLocks noGrp="1"/>
          </p:cNvSpPr>
          <p:nvPr>
            <p:ph type="body" sz="quarter" idx="10" hasCustomPrompt="1"/>
          </p:nvPr>
        </p:nvSpPr>
        <p:spPr>
          <a:xfrm>
            <a:off x="7161873" y="342435"/>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pic>
        <p:nvPicPr>
          <p:cNvPr id="8" name="Picture Placeholder 7" descr="Photo of the paralympic flag at an open ceremony.">
            <a:extLst>
              <a:ext uri="{FF2B5EF4-FFF2-40B4-BE49-F238E27FC236}">
                <a16:creationId xmlns:a16="http://schemas.microsoft.com/office/drawing/2014/main" id="{05706908-F36D-5B49-BE19-CBB730D567BB}"/>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11" name="TextBox 10">
            <a:extLst>
              <a:ext uri="{FF2B5EF4-FFF2-40B4-BE49-F238E27FC236}">
                <a16:creationId xmlns:a16="http://schemas.microsoft.com/office/drawing/2014/main" id="{8E9C1F47-70D2-7B4E-8D41-F97F16F3C981}"/>
              </a:ext>
            </a:extLst>
          </p:cNvPr>
          <p:cNvSpPr txBox="1"/>
          <p:nvPr/>
        </p:nvSpPr>
        <p:spPr>
          <a:xfrm>
            <a:off x="7664895" y="4201913"/>
            <a:ext cx="934872" cy="215444"/>
          </a:xfrm>
          <a:prstGeom prst="rect">
            <a:avLst/>
          </a:prstGeom>
          <a:noFill/>
        </p:spPr>
        <p:txBody>
          <a:bodyPr wrap="none" rtlCol="0">
            <a:spAutoFit/>
          </a:bodyPr>
          <a:lstStyle/>
          <a:p>
            <a:pPr algn="r"/>
            <a:r>
              <a:rPr lang="en-GB" sz="800" dirty="0">
                <a:solidFill>
                  <a:schemeClr val="bg1"/>
                </a:solidFill>
              </a:rPr>
              <a:t>© Wagner Meier</a:t>
            </a:r>
          </a:p>
        </p:txBody>
      </p:sp>
      <p:sp>
        <p:nvSpPr>
          <p:cNvPr id="9" name="Text Placeholder 20">
            <a:extLst>
              <a:ext uri="{FF2B5EF4-FFF2-40B4-BE49-F238E27FC236}">
                <a16:creationId xmlns:a16="http://schemas.microsoft.com/office/drawing/2014/main" id="{039214BC-887B-8A4D-99A9-9C341156EE81}"/>
              </a:ext>
            </a:extLst>
          </p:cNvPr>
          <p:cNvSpPr>
            <a:spLocks noGrp="1"/>
          </p:cNvSpPr>
          <p:nvPr>
            <p:ph type="body" sz="quarter" idx="15" hasCustomPrompt="1"/>
          </p:nvPr>
        </p:nvSpPr>
        <p:spPr>
          <a:xfrm>
            <a:off x="539750" y="345117"/>
            <a:ext cx="4247719"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The Paralympic Movement</a:t>
            </a:r>
          </a:p>
        </p:txBody>
      </p:sp>
      <p:sp>
        <p:nvSpPr>
          <p:cNvPr id="3" name="Text Placeholder 2">
            <a:extLst>
              <a:ext uri="{FF2B5EF4-FFF2-40B4-BE49-F238E27FC236}">
                <a16:creationId xmlns:a16="http://schemas.microsoft.com/office/drawing/2014/main" id="{802DEB26-0CF3-244D-8A98-9103FD927EE2}"/>
              </a:ext>
            </a:extLst>
          </p:cNvPr>
          <p:cNvSpPr>
            <a:spLocks noGrp="1"/>
          </p:cNvSpPr>
          <p:nvPr>
            <p:ph type="body" sz="quarter" idx="16"/>
          </p:nvPr>
        </p:nvSpPr>
        <p:spPr>
          <a:xfrm>
            <a:off x="544233" y="1260000"/>
            <a:ext cx="3270126" cy="613630"/>
          </a:xfrm>
        </p:spPr>
        <p:txBody>
          <a:bodyPr/>
          <a:lstStyle/>
          <a:p>
            <a:pPr>
              <a:lnSpc>
                <a:spcPts val="2500"/>
              </a:lnSpc>
            </a:pPr>
            <a:r>
              <a:rPr lang="en-GB" sz="1800" cap="none" dirty="0"/>
              <a:t>What is the brand narrative </a:t>
            </a:r>
            <a:br>
              <a:rPr lang="en-GB" sz="1800" cap="none" dirty="0"/>
            </a:br>
            <a:r>
              <a:rPr lang="en-GB" sz="1800" cap="none" dirty="0"/>
              <a:t>of the Paralympic Movement?</a:t>
            </a:r>
          </a:p>
        </p:txBody>
      </p:sp>
    </p:spTree>
    <p:extLst>
      <p:ext uri="{BB962C8B-B14F-4D97-AF65-F5344CB8AC3E}">
        <p14:creationId xmlns:p14="http://schemas.microsoft.com/office/powerpoint/2010/main" val="654257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AC95D72-253F-804D-944F-89DB95EB4FC3}"/>
              </a:ext>
            </a:extLst>
          </p:cNvPr>
          <p:cNvSpPr>
            <a:spLocks noGrp="1"/>
          </p:cNvSpPr>
          <p:nvPr>
            <p:ph sz="half" idx="1"/>
          </p:nvPr>
        </p:nvSpPr>
        <p:spPr>
          <a:xfrm>
            <a:off x="453838" y="1240403"/>
            <a:ext cx="3649035" cy="3176955"/>
          </a:xfrm>
        </p:spPr>
        <p:txBody>
          <a:bodyPr/>
          <a:lstStyle/>
          <a:p>
            <a:pPr marL="342900" indent="-342900">
              <a:buSzPct val="100000"/>
              <a:buFont typeface="+mj-lt"/>
              <a:buAutoNum type="alphaUcPeriod"/>
            </a:pPr>
            <a:r>
              <a:rPr lang="en-GB" sz="1400" dirty="0"/>
              <a:t>Draw, in colour, the Paralympic symbol. </a:t>
            </a:r>
          </a:p>
          <a:p>
            <a:pPr marL="342900" indent="-342900">
              <a:buSzPct val="100000"/>
              <a:buFont typeface="+mj-lt"/>
              <a:buAutoNum type="alphaUcPeriod"/>
            </a:pPr>
            <a:r>
              <a:rPr lang="en-GB" sz="1400" dirty="0"/>
              <a:t>What is its meaning?</a:t>
            </a:r>
          </a:p>
          <a:p>
            <a:pPr marL="342900" indent="-342900">
              <a:buSzPct val="100000"/>
              <a:buFont typeface="+mj-lt"/>
              <a:buAutoNum type="alphaUcPeriod"/>
            </a:pPr>
            <a:r>
              <a:rPr lang="en-GB" sz="1400" dirty="0"/>
              <a:t>What is the significance of the colours of the symbol?</a:t>
            </a:r>
          </a:p>
        </p:txBody>
      </p:sp>
      <p:sp>
        <p:nvSpPr>
          <p:cNvPr id="6" name="Slide Number Placeholder 5">
            <a:extLst>
              <a:ext uri="{FF2B5EF4-FFF2-40B4-BE49-F238E27FC236}">
                <a16:creationId xmlns:a16="http://schemas.microsoft.com/office/drawing/2014/main" id="{92219AA7-FD14-914B-BA32-9AE1DB0707F4}"/>
              </a:ext>
            </a:extLst>
          </p:cNvPr>
          <p:cNvSpPr>
            <a:spLocks noGrp="1"/>
          </p:cNvSpPr>
          <p:nvPr>
            <p:ph type="sldNum" sz="quarter" idx="12"/>
          </p:nvPr>
        </p:nvSpPr>
        <p:spPr/>
        <p:txBody>
          <a:bodyPr/>
          <a:lstStyle/>
          <a:p>
            <a:fld id="{8922F79C-64A1-3D46-A01B-7C94B1EF2648}" type="slidenum">
              <a:rPr lang="en-US" smtClean="0"/>
              <a:pPr/>
              <a:t>11</a:t>
            </a:fld>
            <a:endParaRPr lang="en-US" dirty="0">
              <a:latin typeface="Arial" panose="020B0604020202020204" pitchFamily="34" charset="0"/>
            </a:endParaRPr>
          </a:p>
        </p:txBody>
      </p:sp>
      <p:sp>
        <p:nvSpPr>
          <p:cNvPr id="10" name="Text Placeholder 11">
            <a:extLst>
              <a:ext uri="{FF2B5EF4-FFF2-40B4-BE49-F238E27FC236}">
                <a16:creationId xmlns:a16="http://schemas.microsoft.com/office/drawing/2014/main" id="{3BEBA8B2-D108-8D45-B3B4-24CF55956A35}"/>
              </a:ext>
            </a:extLst>
          </p:cNvPr>
          <p:cNvSpPr>
            <a:spLocks noGrp="1"/>
          </p:cNvSpPr>
          <p:nvPr>
            <p:ph type="body" sz="quarter" idx="10" hasCustomPrompt="1"/>
          </p:nvPr>
        </p:nvSpPr>
        <p:spPr>
          <a:xfrm>
            <a:off x="7161873" y="342435"/>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pic>
        <p:nvPicPr>
          <p:cNvPr id="7" name="Picture Placeholder 6" descr="Photo of a Para snowboarder.">
            <a:extLst>
              <a:ext uri="{FF2B5EF4-FFF2-40B4-BE49-F238E27FC236}">
                <a16:creationId xmlns:a16="http://schemas.microsoft.com/office/drawing/2014/main" id="{799C87B8-D8A9-104E-AB05-62B965D532F0}"/>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11" name="TextBox 10">
            <a:extLst>
              <a:ext uri="{FF2B5EF4-FFF2-40B4-BE49-F238E27FC236}">
                <a16:creationId xmlns:a16="http://schemas.microsoft.com/office/drawing/2014/main" id="{4250916B-9809-BE4F-97A3-5BBCA1595663}"/>
              </a:ext>
            </a:extLst>
          </p:cNvPr>
          <p:cNvSpPr txBox="1"/>
          <p:nvPr/>
        </p:nvSpPr>
        <p:spPr>
          <a:xfrm>
            <a:off x="7535052" y="4201913"/>
            <a:ext cx="1064715" cy="215444"/>
          </a:xfrm>
          <a:prstGeom prst="rect">
            <a:avLst/>
          </a:prstGeom>
          <a:noFill/>
        </p:spPr>
        <p:txBody>
          <a:bodyPr wrap="none" rtlCol="0">
            <a:spAutoFit/>
          </a:bodyPr>
          <a:lstStyle/>
          <a:p>
            <a:pPr algn="r"/>
            <a:r>
              <a:rPr lang="en-GB" sz="800" dirty="0"/>
              <a:t>© Chung Sung-Jun</a:t>
            </a:r>
          </a:p>
        </p:txBody>
      </p:sp>
      <p:sp>
        <p:nvSpPr>
          <p:cNvPr id="8" name="Text Placeholder 20">
            <a:extLst>
              <a:ext uri="{FF2B5EF4-FFF2-40B4-BE49-F238E27FC236}">
                <a16:creationId xmlns:a16="http://schemas.microsoft.com/office/drawing/2014/main" id="{2152DE34-9F6C-5649-8E07-5720B94FEB73}"/>
              </a:ext>
            </a:extLst>
          </p:cNvPr>
          <p:cNvSpPr>
            <a:spLocks noGrp="1"/>
          </p:cNvSpPr>
          <p:nvPr>
            <p:ph type="body" sz="quarter" idx="4294967295" hasCustomPrompt="1"/>
          </p:nvPr>
        </p:nvSpPr>
        <p:spPr>
          <a:xfrm>
            <a:off x="544233" y="345117"/>
            <a:ext cx="4243236"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The Paralympic Movement</a:t>
            </a:r>
          </a:p>
        </p:txBody>
      </p:sp>
    </p:spTree>
    <p:extLst>
      <p:ext uri="{BB962C8B-B14F-4D97-AF65-F5344CB8AC3E}">
        <p14:creationId xmlns:p14="http://schemas.microsoft.com/office/powerpoint/2010/main" val="2344261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xEl>
                                              <p:pRg st="1" end="1"/>
                                            </p:txEl>
                                          </p:spTgt>
                                        </p:tgtEl>
                                        <p:attrNameLst>
                                          <p:attrName>style.visibility</p:attrName>
                                        </p:attrNameLst>
                                      </p:cBhvr>
                                      <p:to>
                                        <p:strVal val="visible"/>
                                      </p:to>
                                    </p:set>
                                    <p:animEffect transition="in" filter="fade">
                                      <p:cBhvr>
                                        <p:cTn id="19" dur="500"/>
                                        <p:tgtEl>
                                          <p:spTgt spid="2">
                                            <p:txEl>
                                              <p:pRg st="1" end="1"/>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fade">
                                      <p:cBhvr>
                                        <p:cTn id="23"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Photo of a Para athlete.">
            <a:extLst>
              <a:ext uri="{FF2B5EF4-FFF2-40B4-BE49-F238E27FC236}">
                <a16:creationId xmlns:a16="http://schemas.microsoft.com/office/drawing/2014/main" id="{94B0FCD3-FD9C-B448-AD35-A4F45B25A727}"/>
              </a:ext>
            </a:extLst>
          </p:cNvPr>
          <p:cNvPicPr>
            <a:picLocks noChangeAspect="1"/>
          </p:cNvPicPr>
          <p:nvPr/>
        </p:nvPicPr>
        <p:blipFill rotWithShape="1">
          <a:blip r:embed="rId3"/>
          <a:srcRect t="22272" b="22272"/>
          <a:stretch/>
        </p:blipFill>
        <p:spPr>
          <a:xfrm>
            <a:off x="4753349" y="1080157"/>
            <a:ext cx="3846418" cy="3337200"/>
          </a:xfrm>
          <a:prstGeom prst="rect">
            <a:avLst/>
          </a:prstGeom>
        </p:spPr>
      </p:pic>
      <p:sp>
        <p:nvSpPr>
          <p:cNvPr id="5" name="Slide Number Placeholder 4">
            <a:extLst>
              <a:ext uri="{FF2B5EF4-FFF2-40B4-BE49-F238E27FC236}">
                <a16:creationId xmlns:a16="http://schemas.microsoft.com/office/drawing/2014/main" id="{24D1990B-A419-B440-BC05-092518018B15}"/>
              </a:ext>
            </a:extLst>
          </p:cNvPr>
          <p:cNvSpPr>
            <a:spLocks noGrp="1"/>
          </p:cNvSpPr>
          <p:nvPr>
            <p:ph type="sldNum" sz="quarter" idx="12"/>
          </p:nvPr>
        </p:nvSpPr>
        <p:spPr/>
        <p:txBody>
          <a:bodyPr/>
          <a:lstStyle/>
          <a:p>
            <a:fld id="{8922F79C-64A1-3D46-A01B-7C94B1EF2648}" type="slidenum">
              <a:rPr lang="en-US" smtClean="0"/>
              <a:pPr/>
              <a:t>12</a:t>
            </a:fld>
            <a:endParaRPr lang="en-US" dirty="0">
              <a:latin typeface="Arial" panose="020B0604020202020204" pitchFamily="34" charset="0"/>
            </a:endParaRPr>
          </a:p>
        </p:txBody>
      </p:sp>
      <p:sp>
        <p:nvSpPr>
          <p:cNvPr id="6" name="Content Placeholder 5">
            <a:extLst>
              <a:ext uri="{FF2B5EF4-FFF2-40B4-BE49-F238E27FC236}">
                <a16:creationId xmlns:a16="http://schemas.microsoft.com/office/drawing/2014/main" id="{C545340F-B719-3448-AAD9-BA3825262890}"/>
              </a:ext>
            </a:extLst>
          </p:cNvPr>
          <p:cNvSpPr>
            <a:spLocks noGrp="1"/>
          </p:cNvSpPr>
          <p:nvPr>
            <p:ph sz="half" idx="1"/>
          </p:nvPr>
        </p:nvSpPr>
        <p:spPr>
          <a:xfrm>
            <a:off x="220750" y="3763152"/>
            <a:ext cx="2854357" cy="654205"/>
          </a:xfrm>
        </p:spPr>
        <p:txBody>
          <a:bodyPr/>
          <a:lstStyle/>
          <a:p>
            <a:pPr marL="0" indent="0">
              <a:buSzPct val="100000"/>
              <a:buNone/>
            </a:pPr>
            <a:r>
              <a:rPr lang="en-GB" sz="1400" dirty="0"/>
              <a:t>Present your thoughts on this statement to the rest of the class.</a:t>
            </a:r>
          </a:p>
        </p:txBody>
      </p:sp>
      <p:sp>
        <p:nvSpPr>
          <p:cNvPr id="7" name="Text Placeholder 6">
            <a:extLst>
              <a:ext uri="{FF2B5EF4-FFF2-40B4-BE49-F238E27FC236}">
                <a16:creationId xmlns:a16="http://schemas.microsoft.com/office/drawing/2014/main" id="{B9BBEA00-C1D7-0543-A6D1-298046321D4D}"/>
              </a:ext>
            </a:extLst>
          </p:cNvPr>
          <p:cNvSpPr>
            <a:spLocks noGrp="1"/>
          </p:cNvSpPr>
          <p:nvPr>
            <p:ph type="body" sz="quarter" idx="16"/>
          </p:nvPr>
        </p:nvSpPr>
        <p:spPr>
          <a:xfrm>
            <a:off x="1080481" y="1629979"/>
            <a:ext cx="3170740" cy="1447704"/>
          </a:xfrm>
        </p:spPr>
        <p:txBody>
          <a:bodyPr/>
          <a:lstStyle/>
          <a:p>
            <a:pPr>
              <a:lnSpc>
                <a:spcPts val="2300"/>
              </a:lnSpc>
            </a:pPr>
            <a:r>
              <a:rPr lang="en-GB" sz="1600" i="1" cap="none" dirty="0"/>
              <a:t>‘Through their great sporting </a:t>
            </a:r>
            <a:br>
              <a:rPr lang="en-GB" sz="1600" i="1" cap="none" dirty="0"/>
            </a:br>
            <a:r>
              <a:rPr lang="en-GB" sz="1600" i="1" cap="none" dirty="0"/>
              <a:t>performances, para athletes </a:t>
            </a:r>
            <a:br>
              <a:rPr lang="en-GB" sz="1600" i="1" cap="none" dirty="0"/>
            </a:br>
            <a:r>
              <a:rPr lang="en-GB" sz="1600" i="1" cap="none" dirty="0"/>
              <a:t>are spreading a message of </a:t>
            </a:r>
            <a:br>
              <a:rPr lang="en-GB" sz="1600" i="1" cap="none" dirty="0"/>
            </a:br>
            <a:r>
              <a:rPr lang="en-GB" sz="1600" i="1" cap="none" dirty="0"/>
              <a:t>respect and equal opportunities </a:t>
            </a:r>
            <a:br>
              <a:rPr lang="en-GB" sz="1600" i="1" cap="none" dirty="0"/>
            </a:br>
            <a:r>
              <a:rPr lang="en-GB" sz="1600" i="1" cap="none" dirty="0"/>
              <a:t>for all individuals’.</a:t>
            </a:r>
          </a:p>
        </p:txBody>
      </p:sp>
      <p:sp>
        <p:nvSpPr>
          <p:cNvPr id="11" name="Text Placeholder 11">
            <a:extLst>
              <a:ext uri="{FF2B5EF4-FFF2-40B4-BE49-F238E27FC236}">
                <a16:creationId xmlns:a16="http://schemas.microsoft.com/office/drawing/2014/main" id="{D9D3BDDF-D8DC-7649-8EA4-E20FE00DF509}"/>
              </a:ext>
            </a:extLst>
          </p:cNvPr>
          <p:cNvSpPr>
            <a:spLocks noGrp="1"/>
          </p:cNvSpPr>
          <p:nvPr>
            <p:ph type="body" sz="quarter" idx="10" hasCustomPrompt="1"/>
          </p:nvPr>
        </p:nvSpPr>
        <p:spPr>
          <a:xfrm>
            <a:off x="7161873" y="342435"/>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sp>
        <p:nvSpPr>
          <p:cNvPr id="13" name="Text Placeholder 20">
            <a:extLst>
              <a:ext uri="{FF2B5EF4-FFF2-40B4-BE49-F238E27FC236}">
                <a16:creationId xmlns:a16="http://schemas.microsoft.com/office/drawing/2014/main" id="{3F7E84DD-09A1-E641-845C-FF6A8B76BE28}"/>
              </a:ext>
            </a:extLst>
          </p:cNvPr>
          <p:cNvSpPr>
            <a:spLocks noGrp="1"/>
          </p:cNvSpPr>
          <p:nvPr>
            <p:ph type="body" sz="quarter" idx="15" hasCustomPrompt="1"/>
          </p:nvPr>
        </p:nvSpPr>
        <p:spPr>
          <a:xfrm>
            <a:off x="544233" y="345117"/>
            <a:ext cx="4243236"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The Paralympic Movement</a:t>
            </a:r>
          </a:p>
        </p:txBody>
      </p:sp>
      <p:sp>
        <p:nvSpPr>
          <p:cNvPr id="15" name="TextBox 14">
            <a:extLst>
              <a:ext uri="{FF2B5EF4-FFF2-40B4-BE49-F238E27FC236}">
                <a16:creationId xmlns:a16="http://schemas.microsoft.com/office/drawing/2014/main" id="{777E6B36-C4CF-124D-8782-BB1FAF602E26}"/>
              </a:ext>
            </a:extLst>
          </p:cNvPr>
          <p:cNvSpPr txBox="1"/>
          <p:nvPr/>
        </p:nvSpPr>
        <p:spPr>
          <a:xfrm>
            <a:off x="7244908" y="4201913"/>
            <a:ext cx="1354859" cy="215444"/>
          </a:xfrm>
          <a:prstGeom prst="rect">
            <a:avLst/>
          </a:prstGeom>
          <a:noFill/>
        </p:spPr>
        <p:txBody>
          <a:bodyPr wrap="none" rtlCol="0">
            <a:spAutoFit/>
          </a:bodyPr>
          <a:lstStyle/>
          <a:p>
            <a:pPr algn="r"/>
            <a:r>
              <a:rPr lang="en-GB" sz="800" dirty="0">
                <a:solidFill>
                  <a:schemeClr val="bg1"/>
                </a:solidFill>
              </a:rPr>
              <a:t>© Bob Martin for OIS/IOC</a:t>
            </a:r>
          </a:p>
        </p:txBody>
      </p:sp>
      <p:pic>
        <p:nvPicPr>
          <p:cNvPr id="14" name="Picture 13" descr="Shape, arrow&#10;&#10;Description automatically generated">
            <a:extLst>
              <a:ext uri="{FF2B5EF4-FFF2-40B4-BE49-F238E27FC236}">
                <a16:creationId xmlns:a16="http://schemas.microsoft.com/office/drawing/2014/main" id="{6C1242E9-483C-2845-95F8-ACD01D6301D9}"/>
              </a:ext>
            </a:extLst>
          </p:cNvPr>
          <p:cNvPicPr>
            <a:picLocks noChangeAspect="1"/>
          </p:cNvPicPr>
          <p:nvPr/>
        </p:nvPicPr>
        <p:blipFill>
          <a:blip r:embed="rId4"/>
          <a:stretch>
            <a:fillRect/>
          </a:stretch>
        </p:blipFill>
        <p:spPr>
          <a:xfrm>
            <a:off x="578353" y="995305"/>
            <a:ext cx="3846418" cy="3235306"/>
          </a:xfrm>
          <a:prstGeom prst="rect">
            <a:avLst/>
          </a:prstGeom>
        </p:spPr>
      </p:pic>
    </p:spTree>
    <p:extLst>
      <p:ext uri="{BB962C8B-B14F-4D97-AF65-F5344CB8AC3E}">
        <p14:creationId xmlns:p14="http://schemas.microsoft.com/office/powerpoint/2010/main" val="2834173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par>
                          <p:cTn id="11" fill="hold">
                            <p:stCondLst>
                              <p:cond delay="500"/>
                            </p:stCondLst>
                            <p:childTnLst>
                              <p:par>
                                <p:cTn id="12" presetID="21" presetClass="entr" presetSubtype="1"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heel(1)">
                                      <p:cBhvr>
                                        <p:cTn id="14" dur="2000"/>
                                        <p:tgtEl>
                                          <p:spTgt spid="14"/>
                                        </p:tgtEl>
                                      </p:cBhvr>
                                    </p:animEffect>
                                  </p:childTnLst>
                                </p:cTn>
                              </p:par>
                            </p:childTnLst>
                          </p:cTn>
                        </p:par>
                        <p:par>
                          <p:cTn id="15" fill="hold">
                            <p:stCondLst>
                              <p:cond delay="2500"/>
                            </p:stCondLst>
                            <p:childTnLst>
                              <p:par>
                                <p:cTn id="16" presetID="10" presetClass="entr" presetSubtype="0" fill="hold" nodeType="afterEffect">
                                  <p:stCondLst>
                                    <p:cond delay="0"/>
                                  </p:stCondLst>
                                  <p:childTnLst>
                                    <p:set>
                                      <p:cBhvr>
                                        <p:cTn id="17" dur="1" fill="hold">
                                          <p:stCondLst>
                                            <p:cond delay="0"/>
                                          </p:stCondLst>
                                        </p:cTn>
                                        <p:tgtEl>
                                          <p:spTgt spid="7">
                                            <p:txEl>
                                              <p:pRg st="0" end="0"/>
                                            </p:txEl>
                                          </p:spTgt>
                                        </p:tgtEl>
                                        <p:attrNameLst>
                                          <p:attrName>style.visibility</p:attrName>
                                        </p:attrNameLst>
                                      </p:cBhvr>
                                      <p:to>
                                        <p:strVal val="visible"/>
                                      </p:to>
                                    </p:set>
                                    <p:animEffect transition="in" filter="fade">
                                      <p:cBhvr>
                                        <p:cTn id="18" dur="500"/>
                                        <p:tgtEl>
                                          <p:spTgt spid="7">
                                            <p:txEl>
                                              <p:pRg st="0" end="0"/>
                                            </p:txEl>
                                          </p:spTgt>
                                        </p:tgtEl>
                                      </p:cBhvr>
                                    </p:animEffect>
                                  </p:childTnLst>
                                </p:cTn>
                              </p:par>
                            </p:childTnLst>
                          </p:cTn>
                        </p:par>
                        <p:par>
                          <p:cTn id="19" fill="hold">
                            <p:stCondLst>
                              <p:cond delay="3000"/>
                            </p:stCondLst>
                            <p:childTnLst>
                              <p:par>
                                <p:cTn id="20" presetID="10" presetClass="entr" presetSubtype="0" fill="hold" nodeType="after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fade">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hoto of a Para athlete about to throw the javelin.">
            <a:extLst>
              <a:ext uri="{FF2B5EF4-FFF2-40B4-BE49-F238E27FC236}">
                <a16:creationId xmlns:a16="http://schemas.microsoft.com/office/drawing/2014/main" id="{D066E981-9E79-7641-9506-CC9B1E55F8FD}"/>
              </a:ext>
            </a:extLst>
          </p:cNvPr>
          <p:cNvPicPr>
            <a:picLocks noChangeAspect="1"/>
          </p:cNvPicPr>
          <p:nvPr/>
        </p:nvPicPr>
        <p:blipFill rotWithShape="1">
          <a:blip r:embed="rId3"/>
          <a:srcRect l="11575" r="11575"/>
          <a:stretch/>
        </p:blipFill>
        <p:spPr>
          <a:xfrm>
            <a:off x="4747768" y="1079997"/>
            <a:ext cx="3851999" cy="3337360"/>
          </a:xfrm>
          <a:prstGeom prst="rect">
            <a:avLst/>
          </a:prstGeom>
        </p:spPr>
      </p:pic>
      <p:sp>
        <p:nvSpPr>
          <p:cNvPr id="5" name="Slide Number Placeholder 4">
            <a:extLst>
              <a:ext uri="{FF2B5EF4-FFF2-40B4-BE49-F238E27FC236}">
                <a16:creationId xmlns:a16="http://schemas.microsoft.com/office/drawing/2014/main" id="{613B9394-0FD5-CA48-8CC5-BC46FF6E4369}"/>
              </a:ext>
            </a:extLst>
          </p:cNvPr>
          <p:cNvSpPr>
            <a:spLocks noGrp="1"/>
          </p:cNvSpPr>
          <p:nvPr>
            <p:ph type="sldNum" sz="quarter" idx="12"/>
          </p:nvPr>
        </p:nvSpPr>
        <p:spPr/>
        <p:txBody>
          <a:bodyPr/>
          <a:lstStyle/>
          <a:p>
            <a:fld id="{8922F79C-64A1-3D46-A01B-7C94B1EF2648}" type="slidenum">
              <a:rPr lang="en-US" smtClean="0"/>
              <a:pPr/>
              <a:t>2</a:t>
            </a:fld>
            <a:endParaRPr lang="en-US" dirty="0">
              <a:latin typeface="Arial" panose="020B0604020202020204" pitchFamily="34" charset="0"/>
            </a:endParaRPr>
          </a:p>
        </p:txBody>
      </p:sp>
      <p:sp>
        <p:nvSpPr>
          <p:cNvPr id="10" name="TextBox 9">
            <a:extLst>
              <a:ext uri="{FF2B5EF4-FFF2-40B4-BE49-F238E27FC236}">
                <a16:creationId xmlns:a16="http://schemas.microsoft.com/office/drawing/2014/main" id="{B4188FBD-8097-6E4E-936C-D60C53BDCAA2}"/>
              </a:ext>
            </a:extLst>
          </p:cNvPr>
          <p:cNvSpPr txBox="1"/>
          <p:nvPr/>
        </p:nvSpPr>
        <p:spPr>
          <a:xfrm>
            <a:off x="7182391" y="4201913"/>
            <a:ext cx="1417376" cy="215444"/>
          </a:xfrm>
          <a:prstGeom prst="rect">
            <a:avLst/>
          </a:prstGeom>
          <a:noFill/>
        </p:spPr>
        <p:txBody>
          <a:bodyPr wrap="none" rtlCol="0">
            <a:spAutoFit/>
          </a:bodyPr>
          <a:lstStyle/>
          <a:p>
            <a:pPr algn="r"/>
            <a:r>
              <a:rPr lang="en-GB" sz="800" dirty="0">
                <a:solidFill>
                  <a:schemeClr val="bg1"/>
                </a:solidFill>
              </a:rPr>
              <a:t>© Simon </a:t>
            </a:r>
            <a:r>
              <a:rPr lang="en-GB" sz="800" dirty="0" err="1">
                <a:solidFill>
                  <a:schemeClr val="bg1"/>
                </a:solidFill>
              </a:rPr>
              <a:t>Bruty</a:t>
            </a:r>
            <a:r>
              <a:rPr lang="en-GB" sz="800" dirty="0">
                <a:solidFill>
                  <a:schemeClr val="bg1"/>
                </a:solidFill>
              </a:rPr>
              <a:t> for OIS/IOC</a:t>
            </a:r>
          </a:p>
        </p:txBody>
      </p:sp>
      <p:sp>
        <p:nvSpPr>
          <p:cNvPr id="16" name="Text Placeholder 11">
            <a:extLst>
              <a:ext uri="{FF2B5EF4-FFF2-40B4-BE49-F238E27FC236}">
                <a16:creationId xmlns:a16="http://schemas.microsoft.com/office/drawing/2014/main" id="{80425524-3037-6A4F-94AD-8E48F7136132}"/>
              </a:ext>
            </a:extLst>
          </p:cNvPr>
          <p:cNvSpPr>
            <a:spLocks noGrp="1"/>
          </p:cNvSpPr>
          <p:nvPr>
            <p:ph type="body" sz="quarter" idx="10" hasCustomPrompt="1"/>
          </p:nvPr>
        </p:nvSpPr>
        <p:spPr>
          <a:xfrm>
            <a:off x="7161873" y="342435"/>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sp>
        <p:nvSpPr>
          <p:cNvPr id="8" name="Text Placeholder 20">
            <a:extLst>
              <a:ext uri="{FF2B5EF4-FFF2-40B4-BE49-F238E27FC236}">
                <a16:creationId xmlns:a16="http://schemas.microsoft.com/office/drawing/2014/main" id="{C20B9F43-F169-034F-ABAA-F1C98D340807}"/>
              </a:ext>
            </a:extLst>
          </p:cNvPr>
          <p:cNvSpPr>
            <a:spLocks noGrp="1"/>
          </p:cNvSpPr>
          <p:nvPr>
            <p:ph type="body" sz="quarter" idx="15" hasCustomPrompt="1"/>
          </p:nvPr>
        </p:nvSpPr>
        <p:spPr>
          <a:xfrm>
            <a:off x="542364"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The Paralympic Movement</a:t>
            </a:r>
          </a:p>
        </p:txBody>
      </p:sp>
      <p:sp>
        <p:nvSpPr>
          <p:cNvPr id="4" name="Text Placeholder 3">
            <a:extLst>
              <a:ext uri="{FF2B5EF4-FFF2-40B4-BE49-F238E27FC236}">
                <a16:creationId xmlns:a16="http://schemas.microsoft.com/office/drawing/2014/main" id="{DC94602B-2E9F-8A42-96E6-67412D7CE135}"/>
              </a:ext>
            </a:extLst>
          </p:cNvPr>
          <p:cNvSpPr>
            <a:spLocks noGrp="1"/>
          </p:cNvSpPr>
          <p:nvPr>
            <p:ph type="body" sz="quarter" idx="16"/>
          </p:nvPr>
        </p:nvSpPr>
        <p:spPr>
          <a:xfrm>
            <a:off x="544233" y="1260000"/>
            <a:ext cx="3077766" cy="293029"/>
          </a:xfrm>
        </p:spPr>
        <p:txBody>
          <a:bodyPr/>
          <a:lstStyle/>
          <a:p>
            <a:pPr>
              <a:lnSpc>
                <a:spcPts val="2500"/>
              </a:lnSpc>
            </a:pPr>
            <a:r>
              <a:rPr lang="en-GB" sz="1800" cap="none" dirty="0"/>
              <a:t>Define the term ‘Para sport’.</a:t>
            </a:r>
          </a:p>
        </p:txBody>
      </p:sp>
    </p:spTree>
    <p:extLst>
      <p:ext uri="{BB962C8B-B14F-4D97-AF65-F5344CB8AC3E}">
        <p14:creationId xmlns:p14="http://schemas.microsoft.com/office/powerpoint/2010/main" val="873494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hoto of a Para table tennis player.">
            <a:extLst>
              <a:ext uri="{FF2B5EF4-FFF2-40B4-BE49-F238E27FC236}">
                <a16:creationId xmlns:a16="http://schemas.microsoft.com/office/drawing/2014/main" id="{0FBF996A-C150-B64D-913E-7FC7BA11F4A5}"/>
              </a:ext>
            </a:extLst>
          </p:cNvPr>
          <p:cNvPicPr>
            <a:picLocks noChangeAspect="1"/>
          </p:cNvPicPr>
          <p:nvPr/>
        </p:nvPicPr>
        <p:blipFill rotWithShape="1">
          <a:blip r:embed="rId3"/>
          <a:srcRect l="11345" r="11345"/>
          <a:stretch/>
        </p:blipFill>
        <p:spPr>
          <a:xfrm>
            <a:off x="4747768" y="1079999"/>
            <a:ext cx="3851999" cy="3337358"/>
          </a:xfrm>
          <a:prstGeom prst="rect">
            <a:avLst/>
          </a:prstGeom>
        </p:spPr>
      </p:pic>
      <p:sp>
        <p:nvSpPr>
          <p:cNvPr id="5" name="Slide Number Placeholder 4">
            <a:extLst>
              <a:ext uri="{FF2B5EF4-FFF2-40B4-BE49-F238E27FC236}">
                <a16:creationId xmlns:a16="http://schemas.microsoft.com/office/drawing/2014/main" id="{613B9394-0FD5-CA48-8CC5-BC46FF6E4369}"/>
              </a:ext>
            </a:extLst>
          </p:cNvPr>
          <p:cNvSpPr>
            <a:spLocks noGrp="1"/>
          </p:cNvSpPr>
          <p:nvPr>
            <p:ph type="sldNum" sz="quarter" idx="12"/>
          </p:nvPr>
        </p:nvSpPr>
        <p:spPr/>
        <p:txBody>
          <a:bodyPr/>
          <a:lstStyle/>
          <a:p>
            <a:fld id="{8922F79C-64A1-3D46-A01B-7C94B1EF2648}" type="slidenum">
              <a:rPr lang="en-US" smtClean="0"/>
              <a:pPr/>
              <a:t>3</a:t>
            </a:fld>
            <a:endParaRPr lang="en-US" dirty="0">
              <a:latin typeface="Arial" panose="020B0604020202020204" pitchFamily="34" charset="0"/>
            </a:endParaRPr>
          </a:p>
        </p:txBody>
      </p:sp>
      <p:sp>
        <p:nvSpPr>
          <p:cNvPr id="10" name="TextBox 9">
            <a:extLst>
              <a:ext uri="{FF2B5EF4-FFF2-40B4-BE49-F238E27FC236}">
                <a16:creationId xmlns:a16="http://schemas.microsoft.com/office/drawing/2014/main" id="{B4188FBD-8097-6E4E-936C-D60C53BDCAA2}"/>
              </a:ext>
            </a:extLst>
          </p:cNvPr>
          <p:cNvSpPr txBox="1"/>
          <p:nvPr/>
        </p:nvSpPr>
        <p:spPr>
          <a:xfrm>
            <a:off x="6935529" y="4201913"/>
            <a:ext cx="1664238" cy="215444"/>
          </a:xfrm>
          <a:prstGeom prst="rect">
            <a:avLst/>
          </a:prstGeom>
          <a:noFill/>
        </p:spPr>
        <p:txBody>
          <a:bodyPr wrap="none" rtlCol="0">
            <a:spAutoFit/>
          </a:bodyPr>
          <a:lstStyle/>
          <a:p>
            <a:pPr algn="r"/>
            <a:r>
              <a:rPr lang="en-GB" sz="800" dirty="0">
                <a:solidFill>
                  <a:schemeClr val="bg1"/>
                </a:solidFill>
              </a:rPr>
              <a:t>© Thomas Lovelock for OIS/IOC</a:t>
            </a:r>
          </a:p>
        </p:txBody>
      </p:sp>
      <p:sp>
        <p:nvSpPr>
          <p:cNvPr id="11" name="Text Placeholder 11">
            <a:extLst>
              <a:ext uri="{FF2B5EF4-FFF2-40B4-BE49-F238E27FC236}">
                <a16:creationId xmlns:a16="http://schemas.microsoft.com/office/drawing/2014/main" id="{2C3934EC-77F9-D341-BFFD-EF561BA375DC}"/>
              </a:ext>
            </a:extLst>
          </p:cNvPr>
          <p:cNvSpPr>
            <a:spLocks noGrp="1"/>
          </p:cNvSpPr>
          <p:nvPr>
            <p:ph type="body" sz="quarter" idx="10" hasCustomPrompt="1"/>
          </p:nvPr>
        </p:nvSpPr>
        <p:spPr>
          <a:xfrm>
            <a:off x="7161873" y="342435"/>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sp>
        <p:nvSpPr>
          <p:cNvPr id="8" name="Text Placeholder 20">
            <a:extLst>
              <a:ext uri="{FF2B5EF4-FFF2-40B4-BE49-F238E27FC236}">
                <a16:creationId xmlns:a16="http://schemas.microsoft.com/office/drawing/2014/main" id="{67F4EAE3-C990-224E-8AA5-3B6A8C8B58F0}"/>
              </a:ext>
            </a:extLst>
          </p:cNvPr>
          <p:cNvSpPr>
            <a:spLocks noGrp="1"/>
          </p:cNvSpPr>
          <p:nvPr>
            <p:ph type="body" sz="quarter" idx="15" hasCustomPrompt="1"/>
          </p:nvPr>
        </p:nvSpPr>
        <p:spPr>
          <a:xfrm>
            <a:off x="550319" y="345117"/>
            <a:ext cx="4332567"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The Paralympic Movement</a:t>
            </a:r>
          </a:p>
        </p:txBody>
      </p:sp>
      <p:sp>
        <p:nvSpPr>
          <p:cNvPr id="3" name="Text Placeholder 2">
            <a:extLst>
              <a:ext uri="{FF2B5EF4-FFF2-40B4-BE49-F238E27FC236}">
                <a16:creationId xmlns:a16="http://schemas.microsoft.com/office/drawing/2014/main" id="{FF52A958-DC65-F04D-9782-8C45D27F26BB}"/>
              </a:ext>
            </a:extLst>
          </p:cNvPr>
          <p:cNvSpPr>
            <a:spLocks noGrp="1"/>
          </p:cNvSpPr>
          <p:nvPr>
            <p:ph type="body" sz="quarter" idx="16"/>
          </p:nvPr>
        </p:nvSpPr>
        <p:spPr>
          <a:xfrm>
            <a:off x="544233" y="1260000"/>
            <a:ext cx="3744615" cy="613630"/>
          </a:xfrm>
        </p:spPr>
        <p:txBody>
          <a:bodyPr/>
          <a:lstStyle/>
          <a:p>
            <a:pPr>
              <a:lnSpc>
                <a:spcPts val="2500"/>
              </a:lnSpc>
            </a:pPr>
            <a:r>
              <a:rPr lang="en-GB" sz="1800" cap="none" dirty="0"/>
              <a:t>What is the difference between </a:t>
            </a:r>
            <a:br>
              <a:rPr lang="en-GB" sz="1800" cap="none" dirty="0"/>
            </a:br>
            <a:r>
              <a:rPr lang="en-GB" sz="1800" cap="none" dirty="0"/>
              <a:t>a Para athlete and a Paralympian?</a:t>
            </a:r>
          </a:p>
        </p:txBody>
      </p:sp>
    </p:spTree>
    <p:extLst>
      <p:ext uri="{BB962C8B-B14F-4D97-AF65-F5344CB8AC3E}">
        <p14:creationId xmlns:p14="http://schemas.microsoft.com/office/powerpoint/2010/main" val="1388144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613B9394-0FD5-CA48-8CC5-BC46FF6E4369}"/>
              </a:ext>
            </a:extLst>
          </p:cNvPr>
          <p:cNvSpPr>
            <a:spLocks noGrp="1"/>
          </p:cNvSpPr>
          <p:nvPr>
            <p:ph type="sldNum" sz="quarter" idx="12"/>
          </p:nvPr>
        </p:nvSpPr>
        <p:spPr/>
        <p:txBody>
          <a:bodyPr/>
          <a:lstStyle/>
          <a:p>
            <a:fld id="{8922F79C-64A1-3D46-A01B-7C94B1EF2648}" type="slidenum">
              <a:rPr lang="en-US" smtClean="0"/>
              <a:pPr/>
              <a:t>4</a:t>
            </a:fld>
            <a:endParaRPr lang="en-US" dirty="0">
              <a:latin typeface="Arial" panose="020B0604020202020204" pitchFamily="34" charset="0"/>
            </a:endParaRPr>
          </a:p>
        </p:txBody>
      </p:sp>
      <p:sp>
        <p:nvSpPr>
          <p:cNvPr id="7" name="Text Placeholder 6">
            <a:extLst>
              <a:ext uri="{FF2B5EF4-FFF2-40B4-BE49-F238E27FC236}">
                <a16:creationId xmlns:a16="http://schemas.microsoft.com/office/drawing/2014/main" id="{98066C57-12CE-C643-80C9-E78E1BEF45FB}"/>
              </a:ext>
            </a:extLst>
          </p:cNvPr>
          <p:cNvSpPr>
            <a:spLocks noGrp="1"/>
          </p:cNvSpPr>
          <p:nvPr>
            <p:ph type="body" sz="quarter" idx="16"/>
          </p:nvPr>
        </p:nvSpPr>
        <p:spPr>
          <a:xfrm>
            <a:off x="544233" y="1260001"/>
            <a:ext cx="2954335" cy="545790"/>
          </a:xfrm>
        </p:spPr>
        <p:txBody>
          <a:bodyPr/>
          <a:lstStyle/>
          <a:p>
            <a:r>
              <a:rPr lang="en-GB" sz="1800" cap="none" dirty="0"/>
              <a:t>Complete the timeline</a:t>
            </a:r>
          </a:p>
          <a:p>
            <a:r>
              <a:rPr lang="en-GB" sz="1400" b="0" cap="none" dirty="0">
                <a:solidFill>
                  <a:schemeClr val="tx1"/>
                </a:solidFill>
                <a:latin typeface="+mn-lt"/>
              </a:rPr>
              <a:t>Paralympic Games through the years</a:t>
            </a:r>
          </a:p>
        </p:txBody>
      </p:sp>
      <p:sp>
        <p:nvSpPr>
          <p:cNvPr id="10" name="TextBox 9">
            <a:extLst>
              <a:ext uri="{FF2B5EF4-FFF2-40B4-BE49-F238E27FC236}">
                <a16:creationId xmlns:a16="http://schemas.microsoft.com/office/drawing/2014/main" id="{B4188FBD-8097-6E4E-936C-D60C53BDCAA2}"/>
              </a:ext>
            </a:extLst>
          </p:cNvPr>
          <p:cNvSpPr txBox="1"/>
          <p:nvPr/>
        </p:nvSpPr>
        <p:spPr>
          <a:xfrm>
            <a:off x="8104117" y="4201913"/>
            <a:ext cx="495650" cy="215444"/>
          </a:xfrm>
          <a:prstGeom prst="rect">
            <a:avLst/>
          </a:prstGeom>
          <a:noFill/>
        </p:spPr>
        <p:txBody>
          <a:bodyPr wrap="none" rtlCol="0">
            <a:spAutoFit/>
          </a:bodyPr>
          <a:lstStyle/>
          <a:p>
            <a:pPr algn="r"/>
            <a:r>
              <a:rPr lang="en-GB" sz="800" dirty="0">
                <a:solidFill>
                  <a:schemeClr val="bg1"/>
                </a:solidFill>
              </a:rPr>
              <a:t>© XXX</a:t>
            </a:r>
          </a:p>
        </p:txBody>
      </p:sp>
      <p:sp>
        <p:nvSpPr>
          <p:cNvPr id="11" name="Text Placeholder 11">
            <a:extLst>
              <a:ext uri="{FF2B5EF4-FFF2-40B4-BE49-F238E27FC236}">
                <a16:creationId xmlns:a16="http://schemas.microsoft.com/office/drawing/2014/main" id="{2C3934EC-77F9-D341-BFFD-EF561BA375DC}"/>
              </a:ext>
            </a:extLst>
          </p:cNvPr>
          <p:cNvSpPr>
            <a:spLocks noGrp="1"/>
          </p:cNvSpPr>
          <p:nvPr>
            <p:ph type="body" sz="quarter" idx="10" hasCustomPrompt="1"/>
          </p:nvPr>
        </p:nvSpPr>
        <p:spPr>
          <a:xfrm>
            <a:off x="7161873" y="342435"/>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graphicFrame>
        <p:nvGraphicFramePr>
          <p:cNvPr id="4" name="Table 5">
            <a:extLst>
              <a:ext uri="{FF2B5EF4-FFF2-40B4-BE49-F238E27FC236}">
                <a16:creationId xmlns:a16="http://schemas.microsoft.com/office/drawing/2014/main" id="{82E11294-B89F-3149-B50D-99F9C59A22FB}"/>
              </a:ext>
            </a:extLst>
          </p:cNvPr>
          <p:cNvGraphicFramePr>
            <a:graphicFrameLocks noGrp="1"/>
          </p:cNvGraphicFramePr>
          <p:nvPr>
            <p:extLst>
              <p:ext uri="{D42A27DB-BD31-4B8C-83A1-F6EECF244321}">
                <p14:modId xmlns:p14="http://schemas.microsoft.com/office/powerpoint/2010/main" val="1758191536"/>
              </p:ext>
            </p:extLst>
          </p:nvPr>
        </p:nvGraphicFramePr>
        <p:xfrm>
          <a:off x="544232" y="2062879"/>
          <a:ext cx="8055535" cy="2027714"/>
        </p:xfrm>
        <a:graphic>
          <a:graphicData uri="http://schemas.openxmlformats.org/drawingml/2006/table">
            <a:tbl>
              <a:tblPr firstCol="1" bandRow="1">
                <a:tableStyleId>{5C22544A-7EE6-4342-B048-85BDC9FD1C3A}</a:tableStyleId>
              </a:tblPr>
              <a:tblGrid>
                <a:gridCol w="1611107">
                  <a:extLst>
                    <a:ext uri="{9D8B030D-6E8A-4147-A177-3AD203B41FA5}">
                      <a16:colId xmlns:a16="http://schemas.microsoft.com/office/drawing/2014/main" val="2885685198"/>
                    </a:ext>
                  </a:extLst>
                </a:gridCol>
                <a:gridCol w="1611107">
                  <a:extLst>
                    <a:ext uri="{9D8B030D-6E8A-4147-A177-3AD203B41FA5}">
                      <a16:colId xmlns:a16="http://schemas.microsoft.com/office/drawing/2014/main" val="1744098886"/>
                    </a:ext>
                  </a:extLst>
                </a:gridCol>
                <a:gridCol w="1611107">
                  <a:extLst>
                    <a:ext uri="{9D8B030D-6E8A-4147-A177-3AD203B41FA5}">
                      <a16:colId xmlns:a16="http://schemas.microsoft.com/office/drawing/2014/main" val="3298938833"/>
                    </a:ext>
                  </a:extLst>
                </a:gridCol>
                <a:gridCol w="1611107">
                  <a:extLst>
                    <a:ext uri="{9D8B030D-6E8A-4147-A177-3AD203B41FA5}">
                      <a16:colId xmlns:a16="http://schemas.microsoft.com/office/drawing/2014/main" val="2060558269"/>
                    </a:ext>
                  </a:extLst>
                </a:gridCol>
                <a:gridCol w="1611107">
                  <a:extLst>
                    <a:ext uri="{9D8B030D-6E8A-4147-A177-3AD203B41FA5}">
                      <a16:colId xmlns:a16="http://schemas.microsoft.com/office/drawing/2014/main" val="4180421923"/>
                    </a:ext>
                  </a:extLst>
                </a:gridCol>
              </a:tblGrid>
              <a:tr h="676338">
                <a:tc>
                  <a:txBody>
                    <a:bodyPr/>
                    <a:lstStyle/>
                    <a:p>
                      <a:pPr algn="ctr"/>
                      <a:r>
                        <a:rPr lang="en-GB" dirty="0"/>
                        <a:t>Date</a:t>
                      </a:r>
                    </a:p>
                  </a:txBody>
                  <a:tcPr anchor="ctr"/>
                </a:tc>
                <a:tc>
                  <a:txBody>
                    <a:bodyPr/>
                    <a:lstStyle/>
                    <a:p>
                      <a:pPr algn="ctr"/>
                      <a:r>
                        <a:rPr lang="en-GB" dirty="0"/>
                        <a:t>1960</a:t>
                      </a:r>
                    </a:p>
                  </a:txBody>
                  <a:tcPr anchor="ctr"/>
                </a:tc>
                <a:tc>
                  <a:txBody>
                    <a:bodyPr/>
                    <a:lstStyle/>
                    <a:p>
                      <a:pPr algn="ctr"/>
                      <a:endParaRPr lang="en-GB" dirty="0"/>
                    </a:p>
                  </a:txBody>
                  <a:tcPr anchor="ctr"/>
                </a:tc>
                <a:tc>
                  <a:txBody>
                    <a:bodyPr/>
                    <a:lstStyle/>
                    <a:p>
                      <a:pPr algn="ctr"/>
                      <a:r>
                        <a:rPr lang="en-GB" dirty="0">
                          <a:latin typeface="Arial" panose="020B0604020202020204" pitchFamily="34" charset="0"/>
                          <a:cs typeface="Arial" panose="020B0604020202020204" pitchFamily="34" charset="0"/>
                        </a:rPr>
                        <a:t>1996</a:t>
                      </a:r>
                      <a:endParaRPr lang="en-GB" dirty="0"/>
                    </a:p>
                  </a:txBody>
                  <a:tcPr anchor="ctr"/>
                </a:tc>
                <a:tc>
                  <a:txBody>
                    <a:bodyPr/>
                    <a:lstStyle/>
                    <a:p>
                      <a:pPr algn="ctr"/>
                      <a:r>
                        <a:rPr lang="en-GB" dirty="0">
                          <a:latin typeface="Arial" panose="020B0604020202020204" pitchFamily="34" charset="0"/>
                          <a:cs typeface="Arial" panose="020B0604020202020204" pitchFamily="34" charset="0"/>
                        </a:rPr>
                        <a:t>2012</a:t>
                      </a:r>
                      <a:endParaRPr lang="en-GB" dirty="0"/>
                    </a:p>
                  </a:txBody>
                  <a:tcPr anchor="ctr"/>
                </a:tc>
                <a:extLst>
                  <a:ext uri="{0D108BD9-81ED-4DB2-BD59-A6C34878D82A}">
                    <a16:rowId xmlns:a16="http://schemas.microsoft.com/office/drawing/2014/main" val="621930433"/>
                  </a:ext>
                </a:extLst>
              </a:tr>
              <a:tr h="675688">
                <a:tc>
                  <a:txBody>
                    <a:bodyPr/>
                    <a:lstStyle/>
                    <a:p>
                      <a:pPr algn="ctr"/>
                      <a:r>
                        <a:rPr lang="en-GB" dirty="0"/>
                        <a:t>City</a:t>
                      </a:r>
                    </a:p>
                  </a:txBody>
                  <a:tcPr anchor="ctr"/>
                </a:tc>
                <a:tc>
                  <a:txBody>
                    <a:bodyPr/>
                    <a:lstStyle/>
                    <a:p>
                      <a:pPr algn="ctr"/>
                      <a:r>
                        <a:rPr lang="en-GB" dirty="0"/>
                        <a:t>Rome</a:t>
                      </a:r>
                    </a:p>
                  </a:txBody>
                  <a:tcPr anchor="ctr"/>
                </a:tc>
                <a:tc>
                  <a:txBody>
                    <a:bodyPr/>
                    <a:lstStyle/>
                    <a:p>
                      <a:pPr algn="ctr"/>
                      <a:r>
                        <a:rPr lang="en-GB" dirty="0">
                          <a:solidFill>
                            <a:prstClr val="black"/>
                          </a:solidFill>
                          <a:latin typeface="Arial" panose="020B0604020202020204" pitchFamily="34" charset="0"/>
                          <a:cs typeface="Arial" panose="020B0604020202020204" pitchFamily="34" charset="0"/>
                        </a:rPr>
                        <a:t>Seoul</a:t>
                      </a:r>
                      <a:endParaRPr lang="en-GB" dirty="0"/>
                    </a:p>
                  </a:txBody>
                  <a:tcPr anchor="ctr"/>
                </a:tc>
                <a:tc>
                  <a:txBody>
                    <a:bodyPr/>
                    <a:lstStyle/>
                    <a:p>
                      <a:pPr algn="ctr"/>
                      <a:endParaRPr lang="en-GB" dirty="0"/>
                    </a:p>
                  </a:txBody>
                  <a:tcPr anchor="ctr"/>
                </a:tc>
                <a:tc>
                  <a:txBody>
                    <a:bodyPr/>
                    <a:lstStyle/>
                    <a:p>
                      <a:pPr algn="ctr"/>
                      <a:r>
                        <a:rPr lang="en-GB" dirty="0">
                          <a:latin typeface="Arial" panose="020B0604020202020204" pitchFamily="34" charset="0"/>
                          <a:cs typeface="Arial" panose="020B0604020202020204" pitchFamily="34" charset="0"/>
                        </a:rPr>
                        <a:t>London</a:t>
                      </a:r>
                      <a:endParaRPr lang="en-GB" dirty="0"/>
                    </a:p>
                  </a:txBody>
                  <a:tcPr anchor="ctr"/>
                </a:tc>
                <a:extLst>
                  <a:ext uri="{0D108BD9-81ED-4DB2-BD59-A6C34878D82A}">
                    <a16:rowId xmlns:a16="http://schemas.microsoft.com/office/drawing/2014/main" val="4043305573"/>
                  </a:ext>
                </a:extLst>
              </a:tr>
              <a:tr h="675688">
                <a:tc>
                  <a:txBody>
                    <a:bodyPr/>
                    <a:lstStyle/>
                    <a:p>
                      <a:pPr algn="ctr"/>
                      <a:r>
                        <a:rPr lang="en-GB" dirty="0"/>
                        <a:t>Country</a:t>
                      </a:r>
                    </a:p>
                  </a:txBody>
                  <a:tcPr anchor="ctr"/>
                </a:tc>
                <a:tc>
                  <a:txBody>
                    <a:bodyPr/>
                    <a:lstStyle/>
                    <a:p>
                      <a:pPr algn="ctr"/>
                      <a:endParaRPr lang="en-GB" dirty="0"/>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dirty="0">
                          <a:solidFill>
                            <a:prstClr val="black"/>
                          </a:solidFill>
                          <a:latin typeface="Arial" panose="020B0604020202020204" pitchFamily="34" charset="0"/>
                          <a:cs typeface="Arial" panose="020B0604020202020204" pitchFamily="34" charset="0"/>
                        </a:rPr>
                        <a:t>South Korea</a:t>
                      </a:r>
                    </a:p>
                  </a:txBody>
                  <a:tcPr anchor="ctr"/>
                </a:tc>
                <a:tc>
                  <a:txBody>
                    <a:bodyPr/>
                    <a:lstStyle/>
                    <a:p>
                      <a:pPr algn="ctr"/>
                      <a:r>
                        <a:rPr lang="en-GB" dirty="0">
                          <a:solidFill>
                            <a:prstClr val="black"/>
                          </a:solidFill>
                          <a:latin typeface="Arial" panose="020B0604020202020204" pitchFamily="34" charset="0"/>
                          <a:cs typeface="Arial" panose="020B0604020202020204" pitchFamily="34" charset="0"/>
                        </a:rPr>
                        <a:t>USA</a:t>
                      </a:r>
                      <a:endParaRPr lang="en-GB" dirty="0"/>
                    </a:p>
                  </a:txBody>
                  <a:tcPr anchor="ctr"/>
                </a:tc>
                <a:tc>
                  <a:txBody>
                    <a:bodyPr/>
                    <a:lstStyle/>
                    <a:p>
                      <a:pPr algn="ctr"/>
                      <a:endParaRPr lang="en-GB" dirty="0"/>
                    </a:p>
                  </a:txBody>
                  <a:tcPr anchor="ctr"/>
                </a:tc>
                <a:extLst>
                  <a:ext uri="{0D108BD9-81ED-4DB2-BD59-A6C34878D82A}">
                    <a16:rowId xmlns:a16="http://schemas.microsoft.com/office/drawing/2014/main" val="1781683969"/>
                  </a:ext>
                </a:extLst>
              </a:tr>
            </a:tbl>
          </a:graphicData>
        </a:graphic>
      </p:graphicFrame>
      <p:sp>
        <p:nvSpPr>
          <p:cNvPr id="14" name="TextBox 13">
            <a:extLst>
              <a:ext uri="{FF2B5EF4-FFF2-40B4-BE49-F238E27FC236}">
                <a16:creationId xmlns:a16="http://schemas.microsoft.com/office/drawing/2014/main" id="{16F0130E-8CCC-E94F-9922-B789D280ABC6}"/>
              </a:ext>
            </a:extLst>
          </p:cNvPr>
          <p:cNvSpPr txBox="1"/>
          <p:nvPr/>
        </p:nvSpPr>
        <p:spPr>
          <a:xfrm>
            <a:off x="2302218" y="3617380"/>
            <a:ext cx="1325104" cy="300082"/>
          </a:xfrm>
          <a:prstGeom prst="rect">
            <a:avLst/>
          </a:prstGeom>
          <a:noFill/>
        </p:spPr>
        <p:txBody>
          <a:bodyPr wrap="square" rtlCol="0">
            <a:spAutoFit/>
          </a:bodyPr>
          <a:lstStyle/>
          <a:p>
            <a:pPr algn="ctr"/>
            <a:r>
              <a:rPr lang="en-GB" sz="1350" i="1" dirty="0">
                <a:solidFill>
                  <a:srgbClr val="EE334E"/>
                </a:solidFill>
              </a:rPr>
              <a:t>Italy</a:t>
            </a:r>
          </a:p>
        </p:txBody>
      </p:sp>
      <p:sp>
        <p:nvSpPr>
          <p:cNvPr id="15" name="TextBox 14">
            <a:extLst>
              <a:ext uri="{FF2B5EF4-FFF2-40B4-BE49-F238E27FC236}">
                <a16:creationId xmlns:a16="http://schemas.microsoft.com/office/drawing/2014/main" id="{8D73BF1B-E6F2-4242-9B07-BD30FBBA5ECA}"/>
              </a:ext>
            </a:extLst>
          </p:cNvPr>
          <p:cNvSpPr txBox="1"/>
          <p:nvPr/>
        </p:nvSpPr>
        <p:spPr>
          <a:xfrm>
            <a:off x="3901700" y="2271668"/>
            <a:ext cx="1325104" cy="300082"/>
          </a:xfrm>
          <a:prstGeom prst="rect">
            <a:avLst/>
          </a:prstGeom>
          <a:noFill/>
        </p:spPr>
        <p:txBody>
          <a:bodyPr wrap="square" rtlCol="0">
            <a:spAutoFit/>
          </a:bodyPr>
          <a:lstStyle/>
          <a:p>
            <a:pPr algn="ctr"/>
            <a:r>
              <a:rPr lang="en-GB" sz="1350" i="1" dirty="0">
                <a:solidFill>
                  <a:srgbClr val="EE334E"/>
                </a:solidFill>
              </a:rPr>
              <a:t>1988</a:t>
            </a:r>
          </a:p>
        </p:txBody>
      </p:sp>
      <p:sp>
        <p:nvSpPr>
          <p:cNvPr id="16" name="TextBox 15">
            <a:extLst>
              <a:ext uri="{FF2B5EF4-FFF2-40B4-BE49-F238E27FC236}">
                <a16:creationId xmlns:a16="http://schemas.microsoft.com/office/drawing/2014/main" id="{29687C54-448E-1C4B-B875-55A64AC0EF49}"/>
              </a:ext>
            </a:extLst>
          </p:cNvPr>
          <p:cNvSpPr txBox="1"/>
          <p:nvPr/>
        </p:nvSpPr>
        <p:spPr>
          <a:xfrm>
            <a:off x="5525786" y="2926695"/>
            <a:ext cx="1325104" cy="300082"/>
          </a:xfrm>
          <a:prstGeom prst="rect">
            <a:avLst/>
          </a:prstGeom>
          <a:noFill/>
        </p:spPr>
        <p:txBody>
          <a:bodyPr wrap="square" rtlCol="0">
            <a:spAutoFit/>
          </a:bodyPr>
          <a:lstStyle/>
          <a:p>
            <a:pPr algn="ctr"/>
            <a:r>
              <a:rPr lang="en-GB" sz="1350" i="1" dirty="0">
                <a:solidFill>
                  <a:srgbClr val="EE334E"/>
                </a:solidFill>
              </a:rPr>
              <a:t>Atlanta</a:t>
            </a:r>
          </a:p>
        </p:txBody>
      </p:sp>
      <p:sp>
        <p:nvSpPr>
          <p:cNvPr id="17" name="TextBox 16">
            <a:extLst>
              <a:ext uri="{FF2B5EF4-FFF2-40B4-BE49-F238E27FC236}">
                <a16:creationId xmlns:a16="http://schemas.microsoft.com/office/drawing/2014/main" id="{EE841E74-3DFB-0A43-9BC7-D62A3F3E8E21}"/>
              </a:ext>
            </a:extLst>
          </p:cNvPr>
          <p:cNvSpPr txBox="1"/>
          <p:nvPr/>
        </p:nvSpPr>
        <p:spPr>
          <a:xfrm>
            <a:off x="7053650" y="3613923"/>
            <a:ext cx="1477607" cy="300082"/>
          </a:xfrm>
          <a:prstGeom prst="rect">
            <a:avLst/>
          </a:prstGeom>
          <a:noFill/>
        </p:spPr>
        <p:txBody>
          <a:bodyPr wrap="square" rtlCol="0">
            <a:spAutoFit/>
          </a:bodyPr>
          <a:lstStyle/>
          <a:p>
            <a:pPr algn="ctr"/>
            <a:r>
              <a:rPr lang="en-GB" sz="1350" i="1" dirty="0">
                <a:solidFill>
                  <a:srgbClr val="EE334E"/>
                </a:solidFill>
              </a:rPr>
              <a:t>Great Britain</a:t>
            </a:r>
          </a:p>
        </p:txBody>
      </p:sp>
      <p:sp>
        <p:nvSpPr>
          <p:cNvPr id="12" name="Text Placeholder 20">
            <a:extLst>
              <a:ext uri="{FF2B5EF4-FFF2-40B4-BE49-F238E27FC236}">
                <a16:creationId xmlns:a16="http://schemas.microsoft.com/office/drawing/2014/main" id="{8BF0B36A-CDC3-5C46-9437-2C4836BCFF93}"/>
              </a:ext>
            </a:extLst>
          </p:cNvPr>
          <p:cNvSpPr>
            <a:spLocks noGrp="1"/>
          </p:cNvSpPr>
          <p:nvPr>
            <p:ph type="body" sz="quarter" idx="15" hasCustomPrompt="1"/>
          </p:nvPr>
        </p:nvSpPr>
        <p:spPr>
          <a:xfrm>
            <a:off x="539750" y="345117"/>
            <a:ext cx="4247719"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The Paralympic Movement</a:t>
            </a:r>
          </a:p>
        </p:txBody>
      </p:sp>
    </p:spTree>
    <p:extLst>
      <p:ext uri="{BB962C8B-B14F-4D97-AF65-F5344CB8AC3E}">
        <p14:creationId xmlns:p14="http://schemas.microsoft.com/office/powerpoint/2010/main" val="3003251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4">
                                            <p:txEl>
                                              <p:pRg st="0" end="0"/>
                                            </p:txEl>
                                          </p:spTgt>
                                        </p:tgtEl>
                                        <p:attrNameLst>
                                          <p:attrName>style.visibility</p:attrName>
                                        </p:attrNameLst>
                                      </p:cBhvr>
                                      <p:to>
                                        <p:strVal val="visible"/>
                                      </p:to>
                                    </p:set>
                                    <p:animEffect transition="in" filter="fade">
                                      <p:cBhvr>
                                        <p:cTn id="20" dur="500"/>
                                        <p:tgtEl>
                                          <p:spTgt spid="1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5">
                                            <p:txEl>
                                              <p:pRg st="0" end="0"/>
                                            </p:txEl>
                                          </p:spTgt>
                                        </p:tgtEl>
                                        <p:attrNameLst>
                                          <p:attrName>style.visibility</p:attrName>
                                        </p:attrNameLst>
                                      </p:cBhvr>
                                      <p:to>
                                        <p:strVal val="visible"/>
                                      </p:to>
                                    </p:set>
                                    <p:animEffect transition="in" filter="fade">
                                      <p:cBhvr>
                                        <p:cTn id="25" dur="500"/>
                                        <p:tgtEl>
                                          <p:spTgt spid="15">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6">
                                            <p:txEl>
                                              <p:pRg st="0" end="0"/>
                                            </p:txEl>
                                          </p:spTgt>
                                        </p:tgtEl>
                                        <p:attrNameLst>
                                          <p:attrName>style.visibility</p:attrName>
                                        </p:attrNameLst>
                                      </p:cBhvr>
                                      <p:to>
                                        <p:strVal val="visible"/>
                                      </p:to>
                                    </p:set>
                                    <p:animEffect transition="in" filter="fade">
                                      <p:cBhvr>
                                        <p:cTn id="30" dur="500"/>
                                        <p:tgtEl>
                                          <p:spTgt spid="16">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7">
                                            <p:txEl>
                                              <p:pRg st="0" end="0"/>
                                            </p:txEl>
                                          </p:spTgt>
                                        </p:tgtEl>
                                        <p:attrNameLst>
                                          <p:attrName>style.visibility</p:attrName>
                                        </p:attrNameLst>
                                      </p:cBhvr>
                                      <p:to>
                                        <p:strVal val="visible"/>
                                      </p:to>
                                    </p:set>
                                    <p:animEffect transition="in" filter="fade">
                                      <p:cBhvr>
                                        <p:cTn id="35"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Photo of the International Paralympic Committee's headquarters.">
            <a:extLst>
              <a:ext uri="{FF2B5EF4-FFF2-40B4-BE49-F238E27FC236}">
                <a16:creationId xmlns:a16="http://schemas.microsoft.com/office/drawing/2014/main" id="{EA193BB2-AC98-5549-B95E-4B72D5A1044A}"/>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393"/>
          <a:stretch/>
        </p:blipFill>
        <p:spPr>
          <a:xfrm>
            <a:off x="4753349" y="1079999"/>
            <a:ext cx="3851999" cy="3337359"/>
          </a:xfrm>
        </p:spPr>
      </p:pic>
      <p:sp>
        <p:nvSpPr>
          <p:cNvPr id="5" name="Slide Number Placeholder 4">
            <a:extLst>
              <a:ext uri="{FF2B5EF4-FFF2-40B4-BE49-F238E27FC236}">
                <a16:creationId xmlns:a16="http://schemas.microsoft.com/office/drawing/2014/main" id="{24D1990B-A419-B440-BC05-092518018B15}"/>
              </a:ext>
            </a:extLst>
          </p:cNvPr>
          <p:cNvSpPr>
            <a:spLocks noGrp="1"/>
          </p:cNvSpPr>
          <p:nvPr>
            <p:ph type="sldNum" sz="quarter" idx="12"/>
          </p:nvPr>
        </p:nvSpPr>
        <p:spPr/>
        <p:txBody>
          <a:bodyPr/>
          <a:lstStyle/>
          <a:p>
            <a:fld id="{8922F79C-64A1-3D46-A01B-7C94B1EF2648}" type="slidenum">
              <a:rPr lang="en-US" smtClean="0"/>
              <a:pPr/>
              <a:t>5</a:t>
            </a:fld>
            <a:endParaRPr lang="en-US" dirty="0">
              <a:latin typeface="Arial" panose="020B0604020202020204" pitchFamily="34" charset="0"/>
            </a:endParaRPr>
          </a:p>
        </p:txBody>
      </p:sp>
      <p:sp>
        <p:nvSpPr>
          <p:cNvPr id="6" name="Content Placeholder 5">
            <a:extLst>
              <a:ext uri="{FF2B5EF4-FFF2-40B4-BE49-F238E27FC236}">
                <a16:creationId xmlns:a16="http://schemas.microsoft.com/office/drawing/2014/main" id="{C545340F-B719-3448-AAD9-BA3825262890}"/>
              </a:ext>
            </a:extLst>
          </p:cNvPr>
          <p:cNvSpPr>
            <a:spLocks noGrp="1"/>
          </p:cNvSpPr>
          <p:nvPr>
            <p:ph sz="half" idx="1"/>
          </p:nvPr>
        </p:nvSpPr>
        <p:spPr>
          <a:xfrm>
            <a:off x="453838" y="2409245"/>
            <a:ext cx="3886200" cy="2008113"/>
          </a:xfrm>
        </p:spPr>
        <p:txBody>
          <a:bodyPr/>
          <a:lstStyle/>
          <a:p>
            <a:pPr marL="342900" indent="-342900">
              <a:buSzPct val="100000"/>
              <a:buFont typeface="+mj-lt"/>
              <a:buAutoNum type="alphaUcPeriod"/>
            </a:pPr>
            <a:r>
              <a:rPr lang="en-GB" sz="1400" dirty="0"/>
              <a:t>International Olympic Committee</a:t>
            </a:r>
          </a:p>
          <a:p>
            <a:pPr marL="342900" indent="-342900">
              <a:buSzPct val="100000"/>
              <a:buFont typeface="+mj-lt"/>
              <a:buAutoNum type="alphaUcPeriod"/>
            </a:pPr>
            <a:r>
              <a:rPr lang="en-GB" sz="1400" dirty="0"/>
              <a:t>International Paralympic Committee</a:t>
            </a:r>
          </a:p>
          <a:p>
            <a:pPr marL="342900" indent="-342900">
              <a:buSzPct val="100000"/>
              <a:buFont typeface="+mj-lt"/>
              <a:buAutoNum type="alphaUcPeriod"/>
            </a:pPr>
            <a:r>
              <a:rPr lang="en-GB" sz="1400" dirty="0"/>
              <a:t>International Olympic and Paralympic Committee</a:t>
            </a:r>
          </a:p>
        </p:txBody>
      </p:sp>
      <p:sp>
        <p:nvSpPr>
          <p:cNvPr id="7" name="Text Placeholder 6">
            <a:extLst>
              <a:ext uri="{FF2B5EF4-FFF2-40B4-BE49-F238E27FC236}">
                <a16:creationId xmlns:a16="http://schemas.microsoft.com/office/drawing/2014/main" id="{B9BBEA00-C1D7-0543-A6D1-298046321D4D}"/>
              </a:ext>
            </a:extLst>
          </p:cNvPr>
          <p:cNvSpPr>
            <a:spLocks noGrp="1"/>
          </p:cNvSpPr>
          <p:nvPr>
            <p:ph type="body" sz="quarter" idx="16"/>
          </p:nvPr>
        </p:nvSpPr>
        <p:spPr>
          <a:xfrm>
            <a:off x="544233" y="1260000"/>
            <a:ext cx="2769989" cy="934230"/>
          </a:xfrm>
        </p:spPr>
        <p:txBody>
          <a:bodyPr/>
          <a:lstStyle/>
          <a:p>
            <a:pPr>
              <a:lnSpc>
                <a:spcPts val="2500"/>
              </a:lnSpc>
            </a:pPr>
            <a:r>
              <a:rPr lang="en-GB" sz="1800" cap="none" dirty="0"/>
              <a:t>What is the name of the </a:t>
            </a:r>
            <a:br>
              <a:rPr lang="en-GB" sz="1800" cap="none" dirty="0"/>
            </a:br>
            <a:r>
              <a:rPr lang="en-GB" sz="1800" cap="none" dirty="0"/>
              <a:t>committee that oversees </a:t>
            </a:r>
            <a:br>
              <a:rPr lang="en-GB" sz="1800" cap="none" dirty="0"/>
            </a:br>
            <a:r>
              <a:rPr lang="en-GB" sz="1800" cap="none" dirty="0"/>
              <a:t>the Paralympic Games?</a:t>
            </a:r>
          </a:p>
        </p:txBody>
      </p:sp>
      <p:sp>
        <p:nvSpPr>
          <p:cNvPr id="11" name="Text Placeholder 11">
            <a:extLst>
              <a:ext uri="{FF2B5EF4-FFF2-40B4-BE49-F238E27FC236}">
                <a16:creationId xmlns:a16="http://schemas.microsoft.com/office/drawing/2014/main" id="{D9D3BDDF-D8DC-7649-8EA4-E20FE00DF509}"/>
              </a:ext>
            </a:extLst>
          </p:cNvPr>
          <p:cNvSpPr>
            <a:spLocks noGrp="1"/>
          </p:cNvSpPr>
          <p:nvPr>
            <p:ph type="body" sz="quarter" idx="10" hasCustomPrompt="1"/>
          </p:nvPr>
        </p:nvSpPr>
        <p:spPr>
          <a:xfrm>
            <a:off x="7161873" y="342435"/>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sp>
        <p:nvSpPr>
          <p:cNvPr id="12" name="TextBox 11">
            <a:extLst>
              <a:ext uri="{FF2B5EF4-FFF2-40B4-BE49-F238E27FC236}">
                <a16:creationId xmlns:a16="http://schemas.microsoft.com/office/drawing/2014/main" id="{4B59C0B8-E240-234B-9B2E-D765F4844CC7}"/>
              </a:ext>
            </a:extLst>
          </p:cNvPr>
          <p:cNvSpPr txBox="1"/>
          <p:nvPr/>
        </p:nvSpPr>
        <p:spPr>
          <a:xfrm>
            <a:off x="6679048" y="4201913"/>
            <a:ext cx="1920719" cy="215444"/>
          </a:xfrm>
          <a:prstGeom prst="rect">
            <a:avLst/>
          </a:prstGeom>
          <a:noFill/>
        </p:spPr>
        <p:txBody>
          <a:bodyPr wrap="none" rtlCol="0">
            <a:spAutoFit/>
          </a:bodyPr>
          <a:lstStyle/>
          <a:p>
            <a:pPr algn="r"/>
            <a:r>
              <a:rPr lang="en-GB" sz="800" dirty="0">
                <a:solidFill>
                  <a:schemeClr val="bg1"/>
                </a:solidFill>
              </a:rPr>
              <a:t>© International Paralympic Committee</a:t>
            </a:r>
          </a:p>
        </p:txBody>
      </p:sp>
      <p:sp>
        <p:nvSpPr>
          <p:cNvPr id="13" name="Text Placeholder 20">
            <a:extLst>
              <a:ext uri="{FF2B5EF4-FFF2-40B4-BE49-F238E27FC236}">
                <a16:creationId xmlns:a16="http://schemas.microsoft.com/office/drawing/2014/main" id="{03A2F81A-9AEE-3A4E-8844-14932EA84D7D}"/>
              </a:ext>
            </a:extLst>
          </p:cNvPr>
          <p:cNvSpPr>
            <a:spLocks noGrp="1"/>
          </p:cNvSpPr>
          <p:nvPr>
            <p:ph type="body" sz="quarter" idx="15" hasCustomPrompt="1"/>
          </p:nvPr>
        </p:nvSpPr>
        <p:spPr>
          <a:xfrm>
            <a:off x="539750" y="345117"/>
            <a:ext cx="4247719"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The Paralympic Movement</a:t>
            </a:r>
          </a:p>
        </p:txBody>
      </p:sp>
    </p:spTree>
    <p:extLst>
      <p:ext uri="{BB962C8B-B14F-4D97-AF65-F5344CB8AC3E}">
        <p14:creationId xmlns:p14="http://schemas.microsoft.com/office/powerpoint/2010/main" val="1015072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500"/>
                                        <p:tgtEl>
                                          <p:spTgt spid="7">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500"/>
                                        <p:tgtEl>
                                          <p:spTgt spid="6">
                                            <p:txEl>
                                              <p:pRg st="0" end="0"/>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animEffect transition="in" filter="fade">
                                      <p:cBhvr>
                                        <p:cTn id="23" dur="500"/>
                                        <p:tgtEl>
                                          <p:spTgt spid="6">
                                            <p:txEl>
                                              <p:pRg st="1" end="1"/>
                                            </p:txEl>
                                          </p:spTgt>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animEffect transition="in" filter="fade">
                                      <p:cBhvr>
                                        <p:cTn id="2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Photo of the paralympic flag at an open ceremony.">
            <a:extLst>
              <a:ext uri="{FF2B5EF4-FFF2-40B4-BE49-F238E27FC236}">
                <a16:creationId xmlns:a16="http://schemas.microsoft.com/office/drawing/2014/main" id="{1FE7E8FC-2281-B84F-9919-2B0B86534693}"/>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5" name="Slide Number Placeholder 4">
            <a:extLst>
              <a:ext uri="{FF2B5EF4-FFF2-40B4-BE49-F238E27FC236}">
                <a16:creationId xmlns:a16="http://schemas.microsoft.com/office/drawing/2014/main" id="{944223C5-7EC1-4E41-89B0-673C9B1F6594}"/>
              </a:ext>
            </a:extLst>
          </p:cNvPr>
          <p:cNvSpPr>
            <a:spLocks noGrp="1"/>
          </p:cNvSpPr>
          <p:nvPr>
            <p:ph type="sldNum" sz="quarter" idx="12"/>
          </p:nvPr>
        </p:nvSpPr>
        <p:spPr/>
        <p:txBody>
          <a:bodyPr/>
          <a:lstStyle/>
          <a:p>
            <a:fld id="{8922F79C-64A1-3D46-A01B-7C94B1EF2648}" type="slidenum">
              <a:rPr lang="en-US" smtClean="0"/>
              <a:pPr/>
              <a:t>6</a:t>
            </a:fld>
            <a:endParaRPr lang="en-US" dirty="0">
              <a:latin typeface="Arial" panose="020B0604020202020204" pitchFamily="34" charset="0"/>
            </a:endParaRPr>
          </a:p>
        </p:txBody>
      </p:sp>
      <p:sp>
        <p:nvSpPr>
          <p:cNvPr id="13" name="Text Placeholder 11">
            <a:extLst>
              <a:ext uri="{FF2B5EF4-FFF2-40B4-BE49-F238E27FC236}">
                <a16:creationId xmlns:a16="http://schemas.microsoft.com/office/drawing/2014/main" id="{C43297F1-DC3B-AF45-9C33-EE29772512A2}"/>
              </a:ext>
            </a:extLst>
          </p:cNvPr>
          <p:cNvSpPr>
            <a:spLocks noGrp="1"/>
          </p:cNvSpPr>
          <p:nvPr>
            <p:ph type="body" sz="quarter" idx="10" hasCustomPrompt="1"/>
          </p:nvPr>
        </p:nvSpPr>
        <p:spPr>
          <a:xfrm>
            <a:off x="7161873" y="342435"/>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sp>
        <p:nvSpPr>
          <p:cNvPr id="14" name="TextBox 13">
            <a:extLst>
              <a:ext uri="{FF2B5EF4-FFF2-40B4-BE49-F238E27FC236}">
                <a16:creationId xmlns:a16="http://schemas.microsoft.com/office/drawing/2014/main" id="{D9DF5D6D-1F54-7944-9FD5-20C169399793}"/>
              </a:ext>
            </a:extLst>
          </p:cNvPr>
          <p:cNvSpPr txBox="1"/>
          <p:nvPr/>
        </p:nvSpPr>
        <p:spPr>
          <a:xfrm>
            <a:off x="6946749" y="4201913"/>
            <a:ext cx="1653018" cy="215444"/>
          </a:xfrm>
          <a:prstGeom prst="rect">
            <a:avLst/>
          </a:prstGeom>
          <a:noFill/>
        </p:spPr>
        <p:txBody>
          <a:bodyPr wrap="none" rtlCol="0">
            <a:spAutoFit/>
          </a:bodyPr>
          <a:lstStyle/>
          <a:p>
            <a:pPr algn="r"/>
            <a:r>
              <a:rPr lang="en-GB" sz="800" dirty="0">
                <a:solidFill>
                  <a:schemeClr val="bg1"/>
                </a:solidFill>
              </a:rPr>
              <a:t>© Atsushi </a:t>
            </a:r>
            <a:r>
              <a:rPr lang="en-GB" sz="800" dirty="0" err="1">
                <a:solidFill>
                  <a:schemeClr val="bg1"/>
                </a:solidFill>
              </a:rPr>
              <a:t>Tomura</a:t>
            </a:r>
            <a:r>
              <a:rPr lang="en-GB" sz="800" dirty="0">
                <a:solidFill>
                  <a:schemeClr val="bg1"/>
                </a:solidFill>
              </a:rPr>
              <a:t>/Getty Images</a:t>
            </a:r>
          </a:p>
        </p:txBody>
      </p:sp>
      <p:sp>
        <p:nvSpPr>
          <p:cNvPr id="8" name="Text Placeholder 20">
            <a:extLst>
              <a:ext uri="{FF2B5EF4-FFF2-40B4-BE49-F238E27FC236}">
                <a16:creationId xmlns:a16="http://schemas.microsoft.com/office/drawing/2014/main" id="{8A86441F-021C-6645-AC3B-1C1B1433B857}"/>
              </a:ext>
            </a:extLst>
          </p:cNvPr>
          <p:cNvSpPr>
            <a:spLocks noGrp="1"/>
          </p:cNvSpPr>
          <p:nvPr>
            <p:ph type="body" sz="quarter" idx="15" hasCustomPrompt="1"/>
          </p:nvPr>
        </p:nvSpPr>
        <p:spPr>
          <a:xfrm>
            <a:off x="539750" y="345117"/>
            <a:ext cx="4247719"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The Paralympic Movement</a:t>
            </a:r>
          </a:p>
        </p:txBody>
      </p:sp>
      <p:sp>
        <p:nvSpPr>
          <p:cNvPr id="3" name="Text Placeholder 2">
            <a:extLst>
              <a:ext uri="{FF2B5EF4-FFF2-40B4-BE49-F238E27FC236}">
                <a16:creationId xmlns:a16="http://schemas.microsoft.com/office/drawing/2014/main" id="{130040A5-324D-F642-9AD3-A16CCA40DA93}"/>
              </a:ext>
            </a:extLst>
          </p:cNvPr>
          <p:cNvSpPr>
            <a:spLocks noGrp="1"/>
          </p:cNvSpPr>
          <p:nvPr>
            <p:ph type="body" sz="quarter" idx="16"/>
          </p:nvPr>
        </p:nvSpPr>
        <p:spPr>
          <a:xfrm>
            <a:off x="544233" y="1291804"/>
            <a:ext cx="3244478" cy="249299"/>
          </a:xfrm>
        </p:spPr>
        <p:txBody>
          <a:bodyPr/>
          <a:lstStyle/>
          <a:p>
            <a:r>
              <a:rPr lang="en-GB" sz="1800" cap="none" dirty="0"/>
              <a:t>What is the vision of the IPC?</a:t>
            </a:r>
          </a:p>
        </p:txBody>
      </p:sp>
    </p:spTree>
    <p:extLst>
      <p:ext uri="{BB962C8B-B14F-4D97-AF65-F5344CB8AC3E}">
        <p14:creationId xmlns:p14="http://schemas.microsoft.com/office/powerpoint/2010/main" val="1662838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AC95D72-253F-804D-944F-89DB95EB4FC3}"/>
              </a:ext>
            </a:extLst>
          </p:cNvPr>
          <p:cNvSpPr>
            <a:spLocks noGrp="1"/>
          </p:cNvSpPr>
          <p:nvPr>
            <p:ph sz="half" idx="1"/>
          </p:nvPr>
        </p:nvSpPr>
        <p:spPr/>
        <p:txBody>
          <a:bodyPr/>
          <a:lstStyle/>
          <a:p>
            <a:pPr marL="342900" indent="-342900">
              <a:buSzPct val="100000"/>
              <a:buFont typeface="+mj-lt"/>
              <a:buAutoNum type="alphaUcPeriod"/>
            </a:pPr>
            <a:r>
              <a:rPr lang="en-GB" sz="1400" dirty="0"/>
              <a:t>Why are the Paralympic Games held shortly after the Olympic Games and </a:t>
            </a:r>
            <a:br>
              <a:rPr lang="en-GB" sz="1400" dirty="0"/>
            </a:br>
            <a:r>
              <a:rPr lang="en-GB" sz="1400" dirty="0"/>
              <a:t>not at the same time?</a:t>
            </a:r>
          </a:p>
          <a:p>
            <a:pPr marL="342900" indent="-342900">
              <a:buSzPct val="100000"/>
              <a:buFont typeface="+mj-lt"/>
              <a:buAutoNum type="alphaUcPeriod"/>
            </a:pPr>
            <a:r>
              <a:rPr lang="en-GB" sz="1400" dirty="0"/>
              <a:t>In your opinion should the Paralympic Games be held before, at the same </a:t>
            </a:r>
            <a:br>
              <a:rPr lang="en-GB" sz="1400" dirty="0"/>
            </a:br>
            <a:r>
              <a:rPr lang="en-GB" sz="1400" dirty="0"/>
              <a:t>time as, or after the Olympic Games? </a:t>
            </a:r>
            <a:br>
              <a:rPr lang="en-GB" sz="1400" dirty="0"/>
            </a:br>
            <a:r>
              <a:rPr lang="en-GB" sz="1400" dirty="0"/>
              <a:t>Justify your answer.</a:t>
            </a:r>
          </a:p>
          <a:p>
            <a:endParaRPr lang="en-GB" sz="1400" dirty="0"/>
          </a:p>
          <a:p>
            <a:endParaRPr lang="en-GB" sz="1400" dirty="0"/>
          </a:p>
        </p:txBody>
      </p:sp>
      <p:pic>
        <p:nvPicPr>
          <p:cNvPr id="8" name="Picture Placeholder 7" descr="Photo of a Goalball player.">
            <a:extLst>
              <a:ext uri="{FF2B5EF4-FFF2-40B4-BE49-F238E27FC236}">
                <a16:creationId xmlns:a16="http://schemas.microsoft.com/office/drawing/2014/main" id="{3B8747E0-9DE2-F643-B689-500F2F1F5468}"/>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6" name="Slide Number Placeholder 5">
            <a:extLst>
              <a:ext uri="{FF2B5EF4-FFF2-40B4-BE49-F238E27FC236}">
                <a16:creationId xmlns:a16="http://schemas.microsoft.com/office/drawing/2014/main" id="{92219AA7-FD14-914B-BA32-9AE1DB0707F4}"/>
              </a:ext>
            </a:extLst>
          </p:cNvPr>
          <p:cNvSpPr>
            <a:spLocks noGrp="1"/>
          </p:cNvSpPr>
          <p:nvPr>
            <p:ph type="sldNum" sz="quarter" idx="12"/>
          </p:nvPr>
        </p:nvSpPr>
        <p:spPr/>
        <p:txBody>
          <a:bodyPr/>
          <a:lstStyle/>
          <a:p>
            <a:fld id="{8922F79C-64A1-3D46-A01B-7C94B1EF2648}" type="slidenum">
              <a:rPr lang="en-US" smtClean="0"/>
              <a:pPr/>
              <a:t>7</a:t>
            </a:fld>
            <a:endParaRPr lang="en-US" dirty="0">
              <a:latin typeface="Arial" panose="020B0604020202020204" pitchFamily="34" charset="0"/>
            </a:endParaRPr>
          </a:p>
        </p:txBody>
      </p:sp>
      <p:sp>
        <p:nvSpPr>
          <p:cNvPr id="10" name="Text Placeholder 11">
            <a:extLst>
              <a:ext uri="{FF2B5EF4-FFF2-40B4-BE49-F238E27FC236}">
                <a16:creationId xmlns:a16="http://schemas.microsoft.com/office/drawing/2014/main" id="{3BEBA8B2-D108-8D45-B3B4-24CF55956A35}"/>
              </a:ext>
            </a:extLst>
          </p:cNvPr>
          <p:cNvSpPr>
            <a:spLocks noGrp="1"/>
          </p:cNvSpPr>
          <p:nvPr>
            <p:ph type="body" sz="quarter" idx="10" hasCustomPrompt="1"/>
          </p:nvPr>
        </p:nvSpPr>
        <p:spPr>
          <a:xfrm>
            <a:off x="7161873" y="342435"/>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sp>
        <p:nvSpPr>
          <p:cNvPr id="11" name="TextBox 10">
            <a:extLst>
              <a:ext uri="{FF2B5EF4-FFF2-40B4-BE49-F238E27FC236}">
                <a16:creationId xmlns:a16="http://schemas.microsoft.com/office/drawing/2014/main" id="{607E975F-E5E1-FF42-AFB2-03C0B01E2DF5}"/>
              </a:ext>
            </a:extLst>
          </p:cNvPr>
          <p:cNvSpPr txBox="1"/>
          <p:nvPr/>
        </p:nvSpPr>
        <p:spPr>
          <a:xfrm>
            <a:off x="7874889" y="4201913"/>
            <a:ext cx="724878" cy="215444"/>
          </a:xfrm>
          <a:prstGeom prst="rect">
            <a:avLst/>
          </a:prstGeom>
          <a:noFill/>
        </p:spPr>
        <p:txBody>
          <a:bodyPr wrap="none" rtlCol="0">
            <a:spAutoFit/>
          </a:bodyPr>
          <a:lstStyle/>
          <a:p>
            <a:pPr algn="r"/>
            <a:r>
              <a:rPr lang="en-GB" sz="800" dirty="0">
                <a:solidFill>
                  <a:schemeClr val="bg1"/>
                </a:solidFill>
              </a:rPr>
              <a:t>© Dan Behr</a:t>
            </a:r>
          </a:p>
        </p:txBody>
      </p:sp>
      <p:sp>
        <p:nvSpPr>
          <p:cNvPr id="12" name="Text Placeholder 20">
            <a:extLst>
              <a:ext uri="{FF2B5EF4-FFF2-40B4-BE49-F238E27FC236}">
                <a16:creationId xmlns:a16="http://schemas.microsoft.com/office/drawing/2014/main" id="{7A99ABD8-FEDF-9C46-A8C9-CDC6BF545538}"/>
              </a:ext>
            </a:extLst>
          </p:cNvPr>
          <p:cNvSpPr>
            <a:spLocks noGrp="1"/>
          </p:cNvSpPr>
          <p:nvPr>
            <p:ph type="body" sz="quarter" idx="4294967295" hasCustomPrompt="1"/>
          </p:nvPr>
        </p:nvSpPr>
        <p:spPr>
          <a:xfrm>
            <a:off x="539750" y="345117"/>
            <a:ext cx="4247719"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The Paralympic Movement</a:t>
            </a:r>
          </a:p>
        </p:txBody>
      </p:sp>
    </p:spTree>
    <p:extLst>
      <p:ext uri="{BB962C8B-B14F-4D97-AF65-F5344CB8AC3E}">
        <p14:creationId xmlns:p14="http://schemas.microsoft.com/office/powerpoint/2010/main" val="1840292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500"/>
                                        <p:tgtEl>
                                          <p:spTgt spid="2">
                                            <p:txEl>
                                              <p:pRg st="0" end="0"/>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fade">
                                      <p:cBhvr>
                                        <p:cTn id="18"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24D1990B-A419-B440-BC05-092518018B15}"/>
              </a:ext>
            </a:extLst>
          </p:cNvPr>
          <p:cNvSpPr>
            <a:spLocks noGrp="1"/>
          </p:cNvSpPr>
          <p:nvPr>
            <p:ph type="sldNum" sz="quarter" idx="12"/>
          </p:nvPr>
        </p:nvSpPr>
        <p:spPr/>
        <p:txBody>
          <a:bodyPr/>
          <a:lstStyle/>
          <a:p>
            <a:fld id="{8922F79C-64A1-3D46-A01B-7C94B1EF2648}" type="slidenum">
              <a:rPr lang="en-US" smtClean="0"/>
              <a:pPr/>
              <a:t>8</a:t>
            </a:fld>
            <a:endParaRPr lang="en-US" dirty="0">
              <a:latin typeface="Arial" panose="020B0604020202020204" pitchFamily="34" charset="0"/>
            </a:endParaRPr>
          </a:p>
        </p:txBody>
      </p:sp>
      <p:sp>
        <p:nvSpPr>
          <p:cNvPr id="6" name="Content Placeholder 5">
            <a:extLst>
              <a:ext uri="{FF2B5EF4-FFF2-40B4-BE49-F238E27FC236}">
                <a16:creationId xmlns:a16="http://schemas.microsoft.com/office/drawing/2014/main" id="{C545340F-B719-3448-AAD9-BA3825262890}"/>
              </a:ext>
            </a:extLst>
          </p:cNvPr>
          <p:cNvSpPr>
            <a:spLocks noGrp="1"/>
          </p:cNvSpPr>
          <p:nvPr>
            <p:ph sz="half" idx="1"/>
          </p:nvPr>
        </p:nvSpPr>
        <p:spPr>
          <a:xfrm>
            <a:off x="453838" y="1963972"/>
            <a:ext cx="3886200" cy="2453386"/>
          </a:xfrm>
        </p:spPr>
        <p:txBody>
          <a:bodyPr/>
          <a:lstStyle/>
          <a:p>
            <a:pPr marL="342900" indent="-342900">
              <a:buSzPct val="100000"/>
              <a:buFont typeface="+mj-lt"/>
              <a:buAutoNum type="alphaUcPeriod"/>
            </a:pPr>
            <a:r>
              <a:rPr lang="en-GB" sz="1400" dirty="0"/>
              <a:t>Game classes</a:t>
            </a:r>
          </a:p>
          <a:p>
            <a:pPr marL="342900" indent="-342900">
              <a:buSzPct val="100000"/>
              <a:buFont typeface="+mj-lt"/>
              <a:buAutoNum type="alphaUcPeriod"/>
            </a:pPr>
            <a:r>
              <a:rPr lang="en-GB" sz="1400" dirty="0"/>
              <a:t>Team classes</a:t>
            </a:r>
          </a:p>
          <a:p>
            <a:pPr marL="342900" indent="-342900">
              <a:buSzPct val="100000"/>
              <a:buFont typeface="+mj-lt"/>
              <a:buAutoNum type="alphaUcPeriod"/>
            </a:pPr>
            <a:r>
              <a:rPr lang="en-GB" sz="1400" dirty="0"/>
              <a:t>Sport classes</a:t>
            </a:r>
          </a:p>
        </p:txBody>
      </p:sp>
      <p:sp>
        <p:nvSpPr>
          <p:cNvPr id="7" name="Text Placeholder 6">
            <a:extLst>
              <a:ext uri="{FF2B5EF4-FFF2-40B4-BE49-F238E27FC236}">
                <a16:creationId xmlns:a16="http://schemas.microsoft.com/office/drawing/2014/main" id="{B9BBEA00-C1D7-0543-A6D1-298046321D4D}"/>
              </a:ext>
            </a:extLst>
          </p:cNvPr>
          <p:cNvSpPr>
            <a:spLocks noGrp="1"/>
          </p:cNvSpPr>
          <p:nvPr>
            <p:ph type="body" sz="quarter" idx="16"/>
          </p:nvPr>
        </p:nvSpPr>
        <p:spPr>
          <a:xfrm>
            <a:off x="544232" y="1260000"/>
            <a:ext cx="3270126" cy="613630"/>
          </a:xfrm>
        </p:spPr>
        <p:txBody>
          <a:bodyPr/>
          <a:lstStyle/>
          <a:p>
            <a:pPr>
              <a:lnSpc>
                <a:spcPts val="2500"/>
              </a:lnSpc>
            </a:pPr>
            <a:r>
              <a:rPr lang="en-GB" sz="1800" cap="none" dirty="0"/>
              <a:t>How is competition made fair </a:t>
            </a:r>
            <a:br>
              <a:rPr lang="en-GB" sz="1800" cap="none" dirty="0"/>
            </a:br>
            <a:r>
              <a:rPr lang="en-GB" sz="1800" cap="none" dirty="0"/>
              <a:t>for all Para athletes?</a:t>
            </a:r>
          </a:p>
        </p:txBody>
      </p:sp>
      <p:sp>
        <p:nvSpPr>
          <p:cNvPr id="11" name="Text Placeholder 11">
            <a:extLst>
              <a:ext uri="{FF2B5EF4-FFF2-40B4-BE49-F238E27FC236}">
                <a16:creationId xmlns:a16="http://schemas.microsoft.com/office/drawing/2014/main" id="{D9D3BDDF-D8DC-7649-8EA4-E20FE00DF509}"/>
              </a:ext>
            </a:extLst>
          </p:cNvPr>
          <p:cNvSpPr>
            <a:spLocks noGrp="1"/>
          </p:cNvSpPr>
          <p:nvPr>
            <p:ph type="body" sz="quarter" idx="10" hasCustomPrompt="1"/>
          </p:nvPr>
        </p:nvSpPr>
        <p:spPr>
          <a:xfrm>
            <a:off x="7161873" y="342435"/>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sp>
        <p:nvSpPr>
          <p:cNvPr id="9" name="Text Placeholder 20">
            <a:extLst>
              <a:ext uri="{FF2B5EF4-FFF2-40B4-BE49-F238E27FC236}">
                <a16:creationId xmlns:a16="http://schemas.microsoft.com/office/drawing/2014/main" id="{DD429DC4-F15D-CC40-BA4E-97EEB9C697C2}"/>
              </a:ext>
            </a:extLst>
          </p:cNvPr>
          <p:cNvSpPr>
            <a:spLocks noGrp="1"/>
          </p:cNvSpPr>
          <p:nvPr>
            <p:ph type="body" sz="quarter" idx="15" hasCustomPrompt="1"/>
          </p:nvPr>
        </p:nvSpPr>
        <p:spPr>
          <a:xfrm>
            <a:off x="539750" y="345117"/>
            <a:ext cx="4247719"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The Paralympic Movement</a:t>
            </a:r>
          </a:p>
        </p:txBody>
      </p:sp>
      <p:pic>
        <p:nvPicPr>
          <p:cNvPr id="14" name="Picture 13" descr="Photo of a Para Athlete and their guide.">
            <a:extLst>
              <a:ext uri="{FF2B5EF4-FFF2-40B4-BE49-F238E27FC236}">
                <a16:creationId xmlns:a16="http://schemas.microsoft.com/office/drawing/2014/main" id="{F7AF2E09-0BBA-9C48-A032-30FB925A7A1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30591" y="1081223"/>
            <a:ext cx="3851999" cy="3337200"/>
          </a:xfrm>
          <a:prstGeom prst="rect">
            <a:avLst/>
          </a:prstGeom>
        </p:spPr>
      </p:pic>
      <p:sp>
        <p:nvSpPr>
          <p:cNvPr id="12" name="TextBox 11">
            <a:extLst>
              <a:ext uri="{FF2B5EF4-FFF2-40B4-BE49-F238E27FC236}">
                <a16:creationId xmlns:a16="http://schemas.microsoft.com/office/drawing/2014/main" id="{23D55C0A-27F6-CF41-B354-2A017B4FA659}"/>
              </a:ext>
            </a:extLst>
          </p:cNvPr>
          <p:cNvSpPr txBox="1"/>
          <p:nvPr/>
        </p:nvSpPr>
        <p:spPr>
          <a:xfrm>
            <a:off x="7244908" y="4201913"/>
            <a:ext cx="1354859" cy="215444"/>
          </a:xfrm>
          <a:prstGeom prst="rect">
            <a:avLst/>
          </a:prstGeom>
          <a:noFill/>
        </p:spPr>
        <p:txBody>
          <a:bodyPr wrap="none" rtlCol="0">
            <a:spAutoFit/>
          </a:bodyPr>
          <a:lstStyle/>
          <a:p>
            <a:pPr algn="r"/>
            <a:r>
              <a:rPr lang="en-GB" sz="800" dirty="0">
                <a:solidFill>
                  <a:schemeClr val="bg1"/>
                </a:solidFill>
              </a:rPr>
              <a:t>© Bob Martin for OIS/IOC</a:t>
            </a:r>
          </a:p>
        </p:txBody>
      </p:sp>
    </p:spTree>
    <p:extLst>
      <p:ext uri="{BB962C8B-B14F-4D97-AF65-F5344CB8AC3E}">
        <p14:creationId xmlns:p14="http://schemas.microsoft.com/office/powerpoint/2010/main" val="3743907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fade">
                                      <p:cBhvr>
                                        <p:cTn id="14" dur="500"/>
                                        <p:tgtEl>
                                          <p:spTgt spid="7">
                                            <p:txEl>
                                              <p:pRg st="0" end="0"/>
                                            </p:txEl>
                                          </p:spTgt>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fade">
                                      <p:cBhvr>
                                        <p:cTn id="22" dur="500"/>
                                        <p:tgtEl>
                                          <p:spTgt spid="6">
                                            <p:txEl>
                                              <p:pRg st="1" end="1"/>
                                            </p:txEl>
                                          </p:spTgt>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6">
                                            <p:txEl>
                                              <p:pRg st="2" end="2"/>
                                            </p:txEl>
                                          </p:spTgt>
                                        </p:tgtEl>
                                        <p:attrNameLst>
                                          <p:attrName>style.visibility</p:attrName>
                                        </p:attrNameLst>
                                      </p:cBhvr>
                                      <p:to>
                                        <p:strVal val="visible"/>
                                      </p:to>
                                    </p:set>
                                    <p:animEffect transition="in" filter="fade">
                                      <p:cBhvr>
                                        <p:cTn id="26"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44223C5-7EC1-4E41-89B0-673C9B1F6594}"/>
              </a:ext>
            </a:extLst>
          </p:cNvPr>
          <p:cNvSpPr>
            <a:spLocks noGrp="1"/>
          </p:cNvSpPr>
          <p:nvPr>
            <p:ph type="sldNum" sz="quarter" idx="12"/>
          </p:nvPr>
        </p:nvSpPr>
        <p:spPr/>
        <p:txBody>
          <a:bodyPr/>
          <a:lstStyle/>
          <a:p>
            <a:fld id="{8922F79C-64A1-3D46-A01B-7C94B1EF2648}" type="slidenum">
              <a:rPr lang="en-US" smtClean="0"/>
              <a:pPr/>
              <a:t>9</a:t>
            </a:fld>
            <a:endParaRPr lang="en-US" dirty="0">
              <a:latin typeface="Arial" panose="020B0604020202020204" pitchFamily="34" charset="0"/>
            </a:endParaRPr>
          </a:p>
        </p:txBody>
      </p:sp>
      <p:sp>
        <p:nvSpPr>
          <p:cNvPr id="13" name="Text Placeholder 11">
            <a:extLst>
              <a:ext uri="{FF2B5EF4-FFF2-40B4-BE49-F238E27FC236}">
                <a16:creationId xmlns:a16="http://schemas.microsoft.com/office/drawing/2014/main" id="{C43297F1-DC3B-AF45-9C33-EE29772512A2}"/>
              </a:ext>
            </a:extLst>
          </p:cNvPr>
          <p:cNvSpPr>
            <a:spLocks noGrp="1"/>
          </p:cNvSpPr>
          <p:nvPr>
            <p:ph type="body" sz="quarter" idx="10" hasCustomPrompt="1"/>
          </p:nvPr>
        </p:nvSpPr>
        <p:spPr>
          <a:xfrm>
            <a:off x="7161873" y="342435"/>
            <a:ext cx="1437894"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Theme 1 – Unit 1</a:t>
            </a:r>
          </a:p>
        </p:txBody>
      </p:sp>
      <p:pic>
        <p:nvPicPr>
          <p:cNvPr id="6" name="Picture Placeholder 5" descr="Photo of a Para ice hockey game.">
            <a:extLst>
              <a:ext uri="{FF2B5EF4-FFF2-40B4-BE49-F238E27FC236}">
                <a16:creationId xmlns:a16="http://schemas.microsoft.com/office/drawing/2014/main" id="{5E0CC8FB-EE10-EE45-BEF5-59040E40B2FA}"/>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14" name="TextBox 13">
            <a:extLst>
              <a:ext uri="{FF2B5EF4-FFF2-40B4-BE49-F238E27FC236}">
                <a16:creationId xmlns:a16="http://schemas.microsoft.com/office/drawing/2014/main" id="{893457F5-7AC6-C74B-BE49-A612763BB6AF}"/>
              </a:ext>
            </a:extLst>
          </p:cNvPr>
          <p:cNvSpPr txBox="1"/>
          <p:nvPr/>
        </p:nvSpPr>
        <p:spPr>
          <a:xfrm>
            <a:off x="7512610" y="4201913"/>
            <a:ext cx="1087157" cy="215444"/>
          </a:xfrm>
          <a:prstGeom prst="rect">
            <a:avLst/>
          </a:prstGeom>
          <a:noFill/>
        </p:spPr>
        <p:txBody>
          <a:bodyPr wrap="none" rtlCol="0">
            <a:spAutoFit/>
          </a:bodyPr>
          <a:lstStyle/>
          <a:p>
            <a:pPr algn="r"/>
            <a:r>
              <a:rPr lang="en-GB" sz="800" dirty="0"/>
              <a:t>© Lieven </a:t>
            </a:r>
            <a:r>
              <a:rPr lang="en-GB" sz="800" dirty="0" err="1"/>
              <a:t>Coudenys</a:t>
            </a:r>
            <a:endParaRPr lang="en-GB" sz="800" dirty="0"/>
          </a:p>
        </p:txBody>
      </p:sp>
      <p:sp>
        <p:nvSpPr>
          <p:cNvPr id="8" name="Text Placeholder 20">
            <a:extLst>
              <a:ext uri="{FF2B5EF4-FFF2-40B4-BE49-F238E27FC236}">
                <a16:creationId xmlns:a16="http://schemas.microsoft.com/office/drawing/2014/main" id="{10E81FEB-38CC-7D49-83F8-12327550EFA0}"/>
              </a:ext>
            </a:extLst>
          </p:cNvPr>
          <p:cNvSpPr>
            <a:spLocks noGrp="1"/>
          </p:cNvSpPr>
          <p:nvPr>
            <p:ph type="body" sz="quarter" idx="15" hasCustomPrompt="1"/>
          </p:nvPr>
        </p:nvSpPr>
        <p:spPr>
          <a:xfrm>
            <a:off x="539750" y="345117"/>
            <a:ext cx="4247719"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The Paralympic Movement</a:t>
            </a:r>
          </a:p>
        </p:txBody>
      </p:sp>
      <p:sp>
        <p:nvSpPr>
          <p:cNvPr id="3" name="Text Placeholder 2">
            <a:extLst>
              <a:ext uri="{FF2B5EF4-FFF2-40B4-BE49-F238E27FC236}">
                <a16:creationId xmlns:a16="http://schemas.microsoft.com/office/drawing/2014/main" id="{FF12E583-24DC-5744-87DD-08AA9F71A6A7}"/>
              </a:ext>
            </a:extLst>
          </p:cNvPr>
          <p:cNvSpPr>
            <a:spLocks noGrp="1"/>
          </p:cNvSpPr>
          <p:nvPr>
            <p:ph type="body" sz="quarter" idx="16"/>
          </p:nvPr>
        </p:nvSpPr>
        <p:spPr>
          <a:xfrm>
            <a:off x="544233" y="1260000"/>
            <a:ext cx="2269852" cy="613630"/>
          </a:xfrm>
        </p:spPr>
        <p:txBody>
          <a:bodyPr/>
          <a:lstStyle/>
          <a:p>
            <a:pPr>
              <a:lnSpc>
                <a:spcPts val="2500"/>
              </a:lnSpc>
            </a:pPr>
            <a:r>
              <a:rPr lang="en-GB" sz="1800" cap="none" dirty="0"/>
              <a:t>What is the purpose </a:t>
            </a:r>
            <a:br>
              <a:rPr lang="en-GB" sz="1800" cap="none" dirty="0"/>
            </a:br>
            <a:r>
              <a:rPr lang="en-GB" sz="1800" cap="none" dirty="0"/>
              <a:t>of sport classes?</a:t>
            </a:r>
          </a:p>
        </p:txBody>
      </p:sp>
    </p:spTree>
    <p:extLst>
      <p:ext uri="{BB962C8B-B14F-4D97-AF65-F5344CB8AC3E}">
        <p14:creationId xmlns:p14="http://schemas.microsoft.com/office/powerpoint/2010/main" val="697684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theme/theme1.xml><?xml version="1.0" encoding="utf-8"?>
<a:theme xmlns:a="http://schemas.openxmlformats.org/drawingml/2006/main" name="Cover">
  <a:themeElements>
    <a:clrScheme name="IPC Learner">
      <a:dk1>
        <a:srgbClr val="000000"/>
      </a:dk1>
      <a:lt1>
        <a:srgbClr val="FFFFFF"/>
      </a:lt1>
      <a:dk2>
        <a:srgbClr val="44546A"/>
      </a:dk2>
      <a:lt2>
        <a:srgbClr val="E7E6E6"/>
      </a:lt2>
      <a:accent1>
        <a:srgbClr val="ED334D"/>
      </a:accent1>
      <a:accent2>
        <a:srgbClr val="910048"/>
      </a:accent2>
      <a:accent3>
        <a:srgbClr val="0080C8"/>
      </a:accent3>
      <a:accent4>
        <a:srgbClr val="003B70"/>
      </a:accent4>
      <a:accent5>
        <a:srgbClr val="00A650"/>
      </a:accent5>
      <a:accent6>
        <a:srgbClr val="00534C"/>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C0A2E679-6DE5-FC41-8943-760C78E72DE6}" vid="{5603ED94-1421-1143-BCD3-0E8E35B3DC1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Cover</Template>
  <TotalTime>404</TotalTime>
  <Words>784</Words>
  <Application>Microsoft Macintosh PowerPoint</Application>
  <PresentationFormat>On-screen Show (16:9)</PresentationFormat>
  <Paragraphs>125</Paragraphs>
  <Slides>12</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Hero New Super</vt:lpstr>
      <vt:lpstr>Cover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Charlotte Vogel</dc:creator>
  <cp:lastModifiedBy>Kari Walters</cp:lastModifiedBy>
  <cp:revision>55</cp:revision>
  <dcterms:created xsi:type="dcterms:W3CDTF">2020-09-23T16:34:15Z</dcterms:created>
  <dcterms:modified xsi:type="dcterms:W3CDTF">2020-11-27T15:55:00Z</dcterms:modified>
</cp:coreProperties>
</file>