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63" r:id="rId2"/>
    <p:sldId id="279" r:id="rId3"/>
    <p:sldId id="280" r:id="rId4"/>
    <p:sldId id="281" r:id="rId5"/>
    <p:sldId id="282" r:id="rId6"/>
    <p:sldId id="283" r:id="rId7"/>
    <p:sldId id="286" r:id="rId8"/>
    <p:sldId id="284" r:id="rId9"/>
    <p:sldId id="287" r:id="rId10"/>
    <p:sldId id="267" r:id="rId11"/>
    <p:sldId id="275" r:id="rId12"/>
    <p:sldId id="276" r:id="rId13"/>
    <p:sldId id="277" r:id="rId14"/>
    <p:sldId id="285" r:id="rId15"/>
    <p:sldId id="278"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40" userDrawn="1">
          <p15:clr>
            <a:srgbClr val="A4A3A4"/>
          </p15:clr>
        </p15:guide>
        <p15:guide id="2" pos="2880" userDrawn="1">
          <p15:clr>
            <a:srgbClr val="A4A3A4"/>
          </p15:clr>
        </p15:guide>
        <p15:guide id="3" pos="2980" userDrawn="1">
          <p15:clr>
            <a:srgbClr val="A4A3A4"/>
          </p15:clr>
        </p15:guide>
        <p15:guide id="4" pos="5420" userDrawn="1">
          <p15:clr>
            <a:srgbClr val="A4A3A4"/>
          </p15:clr>
        </p15:guide>
        <p15:guide id="5" orient="horz" pos="116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334E"/>
    <a:srgbClr val="9100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595"/>
    <p:restoredTop sz="80816"/>
  </p:normalViewPr>
  <p:slideViewPr>
    <p:cSldViewPr snapToGrid="0" snapToObjects="1">
      <p:cViewPr varScale="1">
        <p:scale>
          <a:sx n="136" d="100"/>
          <a:sy n="136" d="100"/>
        </p:scale>
        <p:origin x="744" y="192"/>
      </p:cViewPr>
      <p:guideLst>
        <p:guide pos="340"/>
        <p:guide pos="2880"/>
        <p:guide pos="2980"/>
        <p:guide pos="5420"/>
        <p:guide orient="horz" pos="116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F2608C-5DCC-E74C-A2A9-CC9B2629E94A}" type="datetimeFigureOut">
              <a:rPr lang="en-US" smtClean="0"/>
              <a:t>11/27/20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982C56-D078-2D4A-9C06-08745FC5C502}" type="slidenum">
              <a:rPr lang="en-US" smtClean="0"/>
              <a:t>‹#›</a:t>
            </a:fld>
            <a:endParaRPr lang="en-US"/>
          </a:p>
        </p:txBody>
      </p:sp>
    </p:spTree>
    <p:extLst>
      <p:ext uri="{BB962C8B-B14F-4D97-AF65-F5344CB8AC3E}">
        <p14:creationId xmlns:p14="http://schemas.microsoft.com/office/powerpoint/2010/main" val="4086466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youtube.com/playlist?list=PL6CBAXPeBajmZxy_8SXmqJrJFudmAmMuZ"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paralympic.org/sport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For a brief introduction</a:t>
            </a:r>
            <a:r>
              <a:rPr lang="en-GB" baseline="0" dirty="0"/>
              <a:t> to the Paralympic Movement see the following film which </a:t>
            </a:r>
            <a:r>
              <a:rPr lang="en-GB" sz="1200" kern="1200" dirty="0">
                <a:solidFill>
                  <a:schemeClr val="tx1"/>
                </a:solidFill>
                <a:effectLst/>
                <a:latin typeface="+mn-lt"/>
                <a:ea typeface="+mn-ea"/>
                <a:cs typeface="+mn-cs"/>
              </a:rPr>
              <a:t>is available via the IPC’s </a:t>
            </a:r>
            <a:r>
              <a:rPr lang="en-GB" sz="1200" kern="1200" dirty="0" err="1">
                <a:solidFill>
                  <a:schemeClr val="tx1"/>
                </a:solidFill>
                <a:effectLst/>
                <a:latin typeface="+mn-lt"/>
                <a:ea typeface="+mn-ea"/>
                <a:cs typeface="+mn-cs"/>
              </a:rPr>
              <a:t>I’mPOSSIBLE</a:t>
            </a:r>
            <a:r>
              <a:rPr lang="en-GB" sz="1200" kern="1200" dirty="0">
                <a:solidFill>
                  <a:schemeClr val="tx1"/>
                </a:solidFill>
                <a:effectLst/>
                <a:latin typeface="+mn-lt"/>
                <a:ea typeface="+mn-ea"/>
                <a:cs typeface="+mn-cs"/>
              </a:rPr>
              <a:t> YouTube playlist (</a:t>
            </a:r>
            <a:r>
              <a:rPr lang="en-GB" sz="1200" u="sng" kern="1200" dirty="0">
                <a:solidFill>
                  <a:schemeClr val="tx1"/>
                </a:solidFill>
                <a:effectLst/>
                <a:latin typeface="+mn-lt"/>
                <a:ea typeface="+mn-ea"/>
                <a:cs typeface="+mn-cs"/>
                <a:hlinkClick r:id="rId3"/>
              </a:rPr>
              <a:t>https://www.youtube.com/playlist?list=PL6CBAXPeBajmZxy_8SXmqJrJFudmAmMuZ</a:t>
            </a:r>
            <a:r>
              <a:rPr lang="en-GB" sz="1200" kern="1200" dirty="0">
                <a:solidFill>
                  <a:schemeClr val="tx1"/>
                </a:solidFill>
                <a:effectLst/>
                <a:latin typeface="+mn-lt"/>
                <a:ea typeface="+mn-ea"/>
                <a:cs typeface="+mn-cs"/>
              </a:rPr>
              <a:t>).</a:t>
            </a:r>
          </a:p>
          <a:p>
            <a:endParaRPr lang="en-GB" baseline="0" dirty="0"/>
          </a:p>
          <a:p>
            <a:pPr marL="171450" indent="-171450">
              <a:buFont typeface="Arial" panose="020B0604020202020204" pitchFamily="34" charset="0"/>
              <a:buChar char="•"/>
            </a:pPr>
            <a:r>
              <a:rPr lang="en-GB" sz="1200" kern="1200" dirty="0">
                <a:solidFill>
                  <a:schemeClr val="tx1"/>
                </a:solidFill>
                <a:latin typeface="+mn-lt"/>
                <a:ea typeface="+mn-ea"/>
                <a:cs typeface="+mn-cs"/>
              </a:rPr>
              <a:t>'Introduction to the Paralympic Movement'</a:t>
            </a:r>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a:t>
            </a:fld>
            <a:endParaRPr lang="en-US"/>
          </a:p>
        </p:txBody>
      </p:sp>
    </p:spTree>
    <p:extLst>
      <p:ext uri="{BB962C8B-B14F-4D97-AF65-F5344CB8AC3E}">
        <p14:creationId xmlns:p14="http://schemas.microsoft.com/office/powerpoint/2010/main" val="1006136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The</a:t>
            </a:r>
            <a:r>
              <a:rPr lang="en-GB" baseline="0" dirty="0"/>
              <a:t> Paralympic Games</a:t>
            </a:r>
            <a:r>
              <a:rPr lang="en-GB" dirty="0"/>
              <a:t> take place every two years alternating between Winter and Summer Paralympic Games.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The Paralympic Games and the Olympic Games use the same cities and venues but remain separate events, that run alongside (parallel to) each other. They both provide world stages for elite sportsmen and woman to thrill, entertain and compete at the very highest level.</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i="0" u="none" kern="1200" baseline="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i="0" u="none" kern="1200" baseline="0" dirty="0">
                <a:solidFill>
                  <a:schemeClr val="tx1"/>
                </a:solidFill>
                <a:effectLst/>
                <a:latin typeface="+mn-lt"/>
                <a:ea typeface="+mn-ea"/>
                <a:cs typeface="+mn-cs"/>
              </a:rPr>
              <a:t>You may wish to explain the symbol of the Paralympic Movement (</a:t>
            </a:r>
            <a:r>
              <a:rPr lang="en-GB" sz="1200" i="0" u="none" kern="1200" baseline="0" dirty="0">
                <a:solidFill>
                  <a:srgbClr val="FF0000"/>
                </a:solidFill>
                <a:effectLst/>
                <a:latin typeface="+mn-lt"/>
                <a:ea typeface="+mn-ea"/>
                <a:cs typeface="+mn-cs"/>
              </a:rPr>
              <a:t>Three Agitos</a:t>
            </a:r>
            <a:r>
              <a:rPr lang="en-GB" sz="1200" i="0" u="none" kern="1200" baseline="0" dirty="0">
                <a:solidFill>
                  <a:schemeClr val="tx1"/>
                </a:solidFill>
                <a:effectLst/>
                <a:latin typeface="+mn-lt"/>
                <a:ea typeface="+mn-ea"/>
                <a:cs typeface="+mn-cs"/>
              </a:rPr>
              <a:t>), and the brand narrative (Change starts with sport) and perhaps compare these to the symbol (</a:t>
            </a:r>
            <a:r>
              <a:rPr lang="en-GB" sz="1200" b="0" kern="1200" dirty="0">
                <a:solidFill>
                  <a:schemeClr val="tx1"/>
                </a:solidFill>
                <a:effectLst/>
                <a:latin typeface="+mn-lt"/>
                <a:ea typeface="+mn-ea"/>
                <a:cs typeface="+mn-cs"/>
              </a:rPr>
              <a:t>Olympism</a:t>
            </a:r>
            <a:r>
              <a:rPr lang="en-GB" sz="1200" i="0" u="none" kern="1200" baseline="0" dirty="0">
                <a:solidFill>
                  <a:schemeClr val="tx1"/>
                </a:solidFill>
                <a:effectLst/>
                <a:latin typeface="+mn-lt"/>
                <a:ea typeface="+mn-ea"/>
                <a:cs typeface="+mn-cs"/>
              </a:rPr>
              <a:t>) and motto (</a:t>
            </a:r>
            <a:r>
              <a:rPr lang="en-GB" sz="1200" b="0" kern="1200" dirty="0" err="1">
                <a:solidFill>
                  <a:schemeClr val="tx1"/>
                </a:solidFill>
                <a:effectLst/>
                <a:latin typeface="+mn-lt"/>
                <a:ea typeface="+mn-ea"/>
                <a:cs typeface="+mn-cs"/>
              </a:rPr>
              <a:t>Citius</a:t>
            </a:r>
            <a:r>
              <a:rPr lang="en-GB" sz="1200" b="0" kern="1200" dirty="0">
                <a:solidFill>
                  <a:schemeClr val="tx1"/>
                </a:solidFill>
                <a:effectLst/>
                <a:latin typeface="+mn-lt"/>
                <a:ea typeface="+mn-ea"/>
                <a:cs typeface="+mn-cs"/>
              </a:rPr>
              <a:t>, Altius, </a:t>
            </a:r>
            <a:r>
              <a:rPr lang="en-GB" sz="1200" b="0" kern="1200" dirty="0" err="1">
                <a:solidFill>
                  <a:schemeClr val="tx1"/>
                </a:solidFill>
                <a:effectLst/>
                <a:latin typeface="+mn-lt"/>
                <a:ea typeface="+mn-ea"/>
                <a:cs typeface="+mn-cs"/>
              </a:rPr>
              <a:t>Fortius</a:t>
            </a:r>
            <a:r>
              <a:rPr lang="en-GB" sz="1200" b="0" kern="1200" dirty="0">
                <a:solidFill>
                  <a:schemeClr val="tx1"/>
                </a:solidFill>
                <a:effectLst/>
                <a:latin typeface="+mn-lt"/>
                <a:ea typeface="+mn-ea"/>
                <a:cs typeface="+mn-cs"/>
              </a:rPr>
              <a:t>: ‘faster’, ‘higher’, ‘stronger’)</a:t>
            </a:r>
            <a:r>
              <a:rPr lang="en-GB" sz="1200" b="0" kern="1200" baseline="0" dirty="0">
                <a:solidFill>
                  <a:schemeClr val="tx1"/>
                </a:solidFill>
                <a:effectLst/>
                <a:latin typeface="+mn-lt"/>
                <a:ea typeface="+mn-ea"/>
                <a:cs typeface="+mn-cs"/>
              </a:rPr>
              <a:t> </a:t>
            </a:r>
            <a:r>
              <a:rPr lang="en-GB" sz="1200" i="0" u="none" kern="1200" baseline="0" dirty="0">
                <a:solidFill>
                  <a:schemeClr val="tx1"/>
                </a:solidFill>
                <a:effectLst/>
                <a:latin typeface="+mn-lt"/>
                <a:ea typeface="+mn-ea"/>
                <a:cs typeface="+mn-cs"/>
              </a:rPr>
              <a:t>of the Olympic Games.</a:t>
            </a:r>
            <a:endParaRPr lang="en-GB" i="0" u="none"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13</a:t>
            </a:fld>
            <a:endParaRPr lang="en-US"/>
          </a:p>
        </p:txBody>
      </p:sp>
    </p:spTree>
    <p:extLst>
      <p:ext uri="{BB962C8B-B14F-4D97-AF65-F5344CB8AC3E}">
        <p14:creationId xmlns:p14="http://schemas.microsoft.com/office/powerpoint/2010/main" val="4170497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Sir</a:t>
            </a:r>
            <a:r>
              <a:rPr lang="en-GB" baseline="0" dirty="0"/>
              <a:t> Ludwig Guttman believed in the power of sport to change lives and to improve the physical fitness, self-esteem, mental health and confidence of servicemen and woman injured during the Second World War.</a:t>
            </a:r>
          </a:p>
          <a:p>
            <a:endParaRPr lang="en-GB" baseline="0" dirty="0"/>
          </a:p>
          <a:p>
            <a:r>
              <a:rPr lang="en-GB" baseline="0" dirty="0"/>
              <a:t>He organised the first games for athletes with spinal injuries in 1948. </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2</a:t>
            </a:fld>
            <a:endParaRPr lang="en-US"/>
          </a:p>
        </p:txBody>
      </p:sp>
    </p:spTree>
    <p:extLst>
      <p:ext uri="{BB962C8B-B14F-4D97-AF65-F5344CB8AC3E}">
        <p14:creationId xmlns:p14="http://schemas.microsoft.com/office/powerpoint/2010/main" val="997429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3</a:t>
            </a:fld>
            <a:endParaRPr lang="en-US"/>
          </a:p>
        </p:txBody>
      </p:sp>
    </p:spTree>
    <p:extLst>
      <p:ext uri="{BB962C8B-B14F-4D97-AF65-F5344CB8AC3E}">
        <p14:creationId xmlns:p14="http://schemas.microsoft.com/office/powerpoint/2010/main" val="19103251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4</a:t>
            </a:fld>
            <a:endParaRPr lang="en-US"/>
          </a:p>
        </p:txBody>
      </p:sp>
    </p:spTree>
    <p:extLst>
      <p:ext uri="{BB962C8B-B14F-4D97-AF65-F5344CB8AC3E}">
        <p14:creationId xmlns:p14="http://schemas.microsoft.com/office/powerpoint/2010/main" val="3299725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400</a:t>
            </a:r>
            <a:r>
              <a:rPr lang="en-GB" baseline="0" dirty="0"/>
              <a:t> athletes from 23 countries competed at the first Paralympic Games.  Since then the Paralympic Movement has become global. The Paralympic Games are now one of the largest sporting events in the world. </a:t>
            </a:r>
            <a:r>
              <a:rPr lang="en-GB" sz="1200" kern="1200" dirty="0">
                <a:solidFill>
                  <a:schemeClr val="tx1"/>
                </a:solidFill>
                <a:effectLst/>
                <a:latin typeface="+mn-lt"/>
                <a:ea typeface="+mn-ea"/>
                <a:cs typeface="+mn-cs"/>
              </a:rPr>
              <a:t>More and more athletes with wide ranging impairments compete in local, regional, national and international competitions inspiring and amazing large audiences around the world. Today the global governing body of the Paralympic Movement is the International Paralympic Committee.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Since the 2012 bid process onwards, the host city chosen to stage the Olympic Games is obliged to also host the Paralympic</a:t>
            </a:r>
            <a:r>
              <a:rPr lang="en-GB" sz="1200" kern="1200" baseline="0" dirty="0">
                <a:solidFill>
                  <a:schemeClr val="tx1"/>
                </a:solidFill>
                <a:effectLst/>
                <a:latin typeface="+mn-lt"/>
                <a:ea typeface="+mn-ea"/>
                <a:cs typeface="+mn-cs"/>
              </a:rPr>
              <a:t> Games</a:t>
            </a:r>
            <a:r>
              <a:rPr lang="en-GB" sz="1200" kern="1200" dirty="0">
                <a:solidFill>
                  <a:schemeClr val="tx1"/>
                </a:solidFill>
                <a:effectLst/>
                <a:latin typeface="+mn-lt"/>
                <a:ea typeface="+mn-ea"/>
                <a:cs typeface="+mn-cs"/>
              </a:rPr>
              <a:t>.</a:t>
            </a:r>
          </a:p>
          <a:p>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5</a:t>
            </a:fld>
            <a:endParaRPr lang="en-US"/>
          </a:p>
        </p:txBody>
      </p:sp>
    </p:spTree>
    <p:extLst>
      <p:ext uri="{BB962C8B-B14F-4D97-AF65-F5344CB8AC3E}">
        <p14:creationId xmlns:p14="http://schemas.microsoft.com/office/powerpoint/2010/main" val="3607085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6</a:t>
            </a:fld>
            <a:endParaRPr lang="en-US"/>
          </a:p>
        </p:txBody>
      </p:sp>
    </p:spTree>
    <p:extLst>
      <p:ext uri="{BB962C8B-B14F-4D97-AF65-F5344CB8AC3E}">
        <p14:creationId xmlns:p14="http://schemas.microsoft.com/office/powerpoint/2010/main" val="4005098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9</a:t>
            </a:fld>
            <a:endParaRPr lang="en-US"/>
          </a:p>
        </p:txBody>
      </p:sp>
    </p:spTree>
    <p:extLst>
      <p:ext uri="{BB962C8B-B14F-4D97-AF65-F5344CB8AC3E}">
        <p14:creationId xmlns:p14="http://schemas.microsoft.com/office/powerpoint/2010/main" val="3932213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Use the information about sport classes, found in</a:t>
            </a:r>
            <a:r>
              <a:rPr lang="en-GB" baseline="0" dirty="0"/>
              <a:t> the Teacher lesson plan, to explain sport classes and how these enable Para athletes with different impairments to compete against each other fairly and equitably. </a:t>
            </a:r>
            <a:endParaRPr lang="en-GB" dirty="0"/>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11</a:t>
            </a:fld>
            <a:endParaRPr lang="en-US"/>
          </a:p>
        </p:txBody>
      </p:sp>
    </p:spTree>
    <p:extLst>
      <p:ext uri="{BB962C8B-B14F-4D97-AF65-F5344CB8AC3E}">
        <p14:creationId xmlns:p14="http://schemas.microsoft.com/office/powerpoint/2010/main" val="2672803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The term, Paralympic sport, is only used when referring to the sport’s involvement in the Paralympic Games.</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dirty="0"/>
              <a:t>For </a:t>
            </a:r>
            <a:r>
              <a:rPr lang="en-GB" sz="1200" kern="1200" dirty="0">
                <a:solidFill>
                  <a:schemeClr val="tx1"/>
                </a:solidFill>
                <a:effectLst/>
                <a:latin typeface="+mn-lt"/>
                <a:ea typeface="+mn-ea"/>
                <a:cs typeface="+mn-cs"/>
              </a:rPr>
              <a:t>an up-to-date list of Paralympic sports refer to the International Paralympic Committee (IPC) website: </a:t>
            </a:r>
            <a:r>
              <a:rPr lang="en-GB" sz="1200" u="sng" kern="1200" dirty="0">
                <a:solidFill>
                  <a:schemeClr val="tx1"/>
                </a:solidFill>
                <a:effectLst/>
                <a:latin typeface="+mn-lt"/>
                <a:ea typeface="+mn-ea"/>
                <a:cs typeface="+mn-cs"/>
                <a:hlinkClick r:id="rId3"/>
              </a:rPr>
              <a:t>https://www.paralympic.org/sports</a:t>
            </a:r>
            <a:endParaRPr lang="en-GB" sz="1200" u="sng"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u="sng"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i="0" u="none" kern="1200" dirty="0">
                <a:solidFill>
                  <a:schemeClr val="tx1"/>
                </a:solidFill>
                <a:effectLst/>
                <a:latin typeface="+mn-lt"/>
                <a:ea typeface="+mn-ea"/>
                <a:cs typeface="+mn-cs"/>
              </a:rPr>
              <a:t>Further information about the sports</a:t>
            </a:r>
            <a:r>
              <a:rPr lang="en-GB" sz="1200" i="0" u="none" kern="1200" baseline="0" dirty="0">
                <a:solidFill>
                  <a:schemeClr val="tx1"/>
                </a:solidFill>
                <a:effectLst/>
                <a:latin typeface="+mn-lt"/>
                <a:ea typeface="+mn-ea"/>
                <a:cs typeface="+mn-cs"/>
              </a:rPr>
              <a:t> to be contested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i="0" u="none" kern="1200" baseline="0" dirty="0">
                <a:solidFill>
                  <a:schemeClr val="tx1"/>
                </a:solidFill>
                <a:effectLst/>
                <a:latin typeface="+mn-lt"/>
                <a:ea typeface="+mn-ea"/>
                <a:cs typeface="+mn-cs"/>
              </a:rPr>
              <a:t>the 2020 Paralympic Games can be found at: https://</a:t>
            </a:r>
            <a:r>
              <a:rPr lang="en-GB" sz="1200" i="0" u="none" kern="1200" baseline="0" dirty="0" err="1">
                <a:solidFill>
                  <a:schemeClr val="tx1"/>
                </a:solidFill>
                <a:effectLst/>
                <a:latin typeface="+mn-lt"/>
                <a:ea typeface="+mn-ea"/>
                <a:cs typeface="+mn-cs"/>
              </a:rPr>
              <a:t>www.paralympic.org</a:t>
            </a:r>
            <a:r>
              <a:rPr lang="en-GB" sz="1200" i="0" u="none" kern="1200" baseline="0" dirty="0">
                <a:solidFill>
                  <a:schemeClr val="tx1"/>
                </a:solidFill>
                <a:effectLst/>
                <a:latin typeface="+mn-lt"/>
                <a:ea typeface="+mn-ea"/>
                <a:cs typeface="+mn-cs"/>
              </a:rPr>
              <a:t>/news/ipc-announces-final-tokyo-2020-paralympic-sports-programme.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i="0" u="none" kern="1200" baseline="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BB982C56-D078-2D4A-9C06-08745FC5C502}" type="slidenum">
              <a:rPr lang="en-US" smtClean="0"/>
              <a:t>12</a:t>
            </a:fld>
            <a:endParaRPr lang="en-US"/>
          </a:p>
        </p:txBody>
      </p:sp>
    </p:spTree>
    <p:extLst>
      <p:ext uri="{BB962C8B-B14F-4D97-AF65-F5344CB8AC3E}">
        <p14:creationId xmlns:p14="http://schemas.microsoft.com/office/powerpoint/2010/main" val="41153634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61A4E13-D161-FC47-BE6F-86D00318D63B}"/>
              </a:ext>
            </a:extLst>
          </p:cNvPr>
          <p:cNvPicPr>
            <a:picLocks noChangeAspect="1"/>
          </p:cNvPicPr>
          <p:nvPr userDrawn="1"/>
        </p:nvPicPr>
        <p:blipFill>
          <a:blip r:embed="rId2"/>
          <a:srcRect/>
          <a:stretch/>
        </p:blipFill>
        <p:spPr>
          <a:xfrm>
            <a:off x="0" y="4943"/>
            <a:ext cx="9144000" cy="5143500"/>
          </a:xfrm>
          <a:prstGeom prst="rect">
            <a:avLst/>
          </a:prstGeom>
        </p:spPr>
      </p:pic>
      <p:sp>
        <p:nvSpPr>
          <p:cNvPr id="21" name="Picture Placeholder 20">
            <a:extLst>
              <a:ext uri="{FF2B5EF4-FFF2-40B4-BE49-F238E27FC236}">
                <a16:creationId xmlns:a16="http://schemas.microsoft.com/office/drawing/2014/main" id="{DC18005B-7998-C54A-BAD2-9C0DC9E26CB9}"/>
              </a:ext>
            </a:extLst>
          </p:cNvPr>
          <p:cNvSpPr>
            <a:spLocks noGrp="1"/>
          </p:cNvSpPr>
          <p:nvPr>
            <p:ph type="pic" sz="quarter" idx="18" hasCustomPrompt="1"/>
          </p:nvPr>
        </p:nvSpPr>
        <p:spPr>
          <a:xfrm>
            <a:off x="0" y="2698750"/>
            <a:ext cx="9144000" cy="2444750"/>
          </a:xfrm>
          <a:prstGeom prst="rect">
            <a:avLst/>
          </a:prstGeom>
        </p:spPr>
        <p:txBody>
          <a:bodyPr/>
          <a:lstStyle>
            <a:lvl1pPr marL="0" indent="0">
              <a:buFontTx/>
              <a:buNone/>
              <a:defRPr/>
            </a:lvl1pPr>
          </a:lstStyle>
          <a:p>
            <a:r>
              <a:rPr lang="en-US" dirty="0"/>
              <a:t>Click to insert picture</a:t>
            </a:r>
          </a:p>
        </p:txBody>
      </p:sp>
      <p:sp>
        <p:nvSpPr>
          <p:cNvPr id="12" name="Text Placeholder 11">
            <a:extLst>
              <a:ext uri="{FF2B5EF4-FFF2-40B4-BE49-F238E27FC236}">
                <a16:creationId xmlns:a16="http://schemas.microsoft.com/office/drawing/2014/main" id="{A666B520-72E6-1F48-851C-0DBC3B219899}"/>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3" name="Text Placeholder 11">
            <a:extLst>
              <a:ext uri="{FF2B5EF4-FFF2-40B4-BE49-F238E27FC236}">
                <a16:creationId xmlns:a16="http://schemas.microsoft.com/office/drawing/2014/main" id="{2F7A6955-E8ED-5F41-B56D-4CBEA4FFA878}"/>
              </a:ext>
            </a:extLst>
          </p:cNvPr>
          <p:cNvSpPr>
            <a:spLocks noGrp="1"/>
          </p:cNvSpPr>
          <p:nvPr>
            <p:ph type="body" sz="quarter" idx="11" hasCustomPrompt="1"/>
          </p:nvPr>
        </p:nvSpPr>
        <p:spPr>
          <a:xfrm>
            <a:off x="6831292" y="517711"/>
            <a:ext cx="1768475" cy="357084"/>
          </a:xfrm>
          <a:prstGeom prst="rect">
            <a:avLst/>
          </a:prstGeom>
        </p:spPr>
        <p:txBody>
          <a:bodyPr wrap="none" lIns="0" tIns="0" rIns="0" bIns="0"/>
          <a:lstStyle>
            <a:lvl1pPr marL="0" indent="0" algn="r">
              <a:lnSpc>
                <a:spcPts val="1200"/>
              </a:lnSpc>
              <a:spcBef>
                <a:spcPts val="0"/>
              </a:spcBef>
              <a:spcAft>
                <a:spcPts val="750"/>
              </a:spcAft>
              <a:buFontTx/>
              <a:buNone/>
              <a:defRPr lang="en-GB" sz="1000"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6" name="Text Placeholder 11">
            <a:extLst>
              <a:ext uri="{FF2B5EF4-FFF2-40B4-BE49-F238E27FC236}">
                <a16:creationId xmlns:a16="http://schemas.microsoft.com/office/drawing/2014/main" id="{3E0EEE3C-9095-2247-8FB1-6EC30D33BF6B}"/>
              </a:ext>
            </a:extLst>
          </p:cNvPr>
          <p:cNvSpPr>
            <a:spLocks noGrp="1"/>
          </p:cNvSpPr>
          <p:nvPr>
            <p:ph type="body" sz="quarter" idx="16" hasCustomPrompt="1"/>
          </p:nvPr>
        </p:nvSpPr>
        <p:spPr>
          <a:xfrm>
            <a:off x="6914819" y="4475564"/>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endParaRPr lang="en-US" dirty="0"/>
          </a:p>
        </p:txBody>
      </p:sp>
      <p:sp>
        <p:nvSpPr>
          <p:cNvPr id="17" name="Text Placeholder 11">
            <a:extLst>
              <a:ext uri="{FF2B5EF4-FFF2-40B4-BE49-F238E27FC236}">
                <a16:creationId xmlns:a16="http://schemas.microsoft.com/office/drawing/2014/main" id="{3827ECD0-54BC-D843-94EB-363C861F4B17}"/>
              </a:ext>
            </a:extLst>
          </p:cNvPr>
          <p:cNvSpPr>
            <a:spLocks noGrp="1"/>
          </p:cNvSpPr>
          <p:nvPr>
            <p:ph type="body" sz="quarter" idx="17" hasCustomPrompt="1"/>
          </p:nvPr>
        </p:nvSpPr>
        <p:spPr>
          <a:xfrm>
            <a:off x="6943095" y="4702477"/>
            <a:ext cx="1656672" cy="153888"/>
          </a:xfrm>
          <a:prstGeom prst="rect">
            <a:avLst/>
          </a:prstGeom>
        </p:spPr>
        <p:txBody>
          <a:bodyPr wrap="none" lIns="0" tIns="0" rIns="0" bIns="0">
            <a:spAutoFit/>
          </a:bodyPr>
          <a:lstStyle>
            <a:lvl1pPr marL="0" indent="0" algn="r">
              <a:lnSpc>
                <a:spcPts val="1200"/>
              </a:lnSpc>
              <a:spcBef>
                <a:spcPts val="0"/>
              </a:spcBef>
              <a:spcAft>
                <a:spcPts val="750"/>
              </a:spcAft>
              <a:buFontTx/>
              <a:buNone/>
              <a:defRPr lang="en-GB" sz="1300" cap="all" baseline="0" smtClean="0">
                <a:solidFill>
                  <a:schemeClr val="bg1"/>
                </a:solidFill>
                <a:effectLst/>
                <a:latin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r>
              <a:rPr lang="en-GB" dirty="0">
                <a:solidFill>
                  <a:srgbClr val="FFFFFF"/>
                </a:solidFill>
                <a:effectLst/>
                <a:latin typeface="Arial" panose="020B0604020202020204" pitchFamily="34" charset="0"/>
              </a:rPr>
              <a:t>Click to edit text</a:t>
            </a:r>
          </a:p>
        </p:txBody>
      </p:sp>
      <p:sp>
        <p:nvSpPr>
          <p:cNvPr id="18" name="Text Placeholder 20">
            <a:extLst>
              <a:ext uri="{FF2B5EF4-FFF2-40B4-BE49-F238E27FC236}">
                <a16:creationId xmlns:a16="http://schemas.microsoft.com/office/drawing/2014/main" id="{0C900BB1-6CB6-1245-A05C-9302C8C8D682}"/>
              </a:ext>
            </a:extLst>
          </p:cNvPr>
          <p:cNvSpPr>
            <a:spLocks noGrp="1"/>
          </p:cNvSpPr>
          <p:nvPr>
            <p:ph type="body" sz="quarter" idx="14" hasCustomPrompt="1"/>
          </p:nvPr>
        </p:nvSpPr>
        <p:spPr>
          <a:xfrm>
            <a:off x="532187" y="1236786"/>
            <a:ext cx="4920450" cy="553357"/>
          </a:xfrm>
          <a:prstGeom prst="rect">
            <a:avLst/>
          </a:prstGeom>
          <a:noFill/>
        </p:spPr>
        <p:txBody>
          <a:bodyPr wrap="none" lIns="0" tIns="0" rIns="0" bIns="0" anchor="t" anchorCtr="0">
            <a:spAutoFit/>
          </a:bodyPr>
          <a:lstStyle>
            <a:lvl1pPr marL="0" indent="0">
              <a:lnSpc>
                <a:spcPts val="4600"/>
              </a:lnSpc>
              <a:buFontTx/>
              <a:buNone/>
              <a:defRPr lang="en-GB" sz="38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
        <p:nvSpPr>
          <p:cNvPr id="19" name="Text Placeholder 20">
            <a:extLst>
              <a:ext uri="{FF2B5EF4-FFF2-40B4-BE49-F238E27FC236}">
                <a16:creationId xmlns:a16="http://schemas.microsoft.com/office/drawing/2014/main" id="{FB773A03-6425-E245-A67A-7CBADEC13EE4}"/>
              </a:ext>
            </a:extLst>
          </p:cNvPr>
          <p:cNvSpPr>
            <a:spLocks noGrp="1"/>
          </p:cNvSpPr>
          <p:nvPr>
            <p:ph type="body" sz="quarter" idx="15" hasCustomPrompt="1"/>
          </p:nvPr>
        </p:nvSpPr>
        <p:spPr>
          <a:xfrm>
            <a:off x="532187" y="1778742"/>
            <a:ext cx="2590646" cy="276999"/>
          </a:xfrm>
          <a:prstGeom prst="rect">
            <a:avLst/>
          </a:prstGeom>
          <a:noFill/>
        </p:spPr>
        <p:txBody>
          <a:bodyPr wrap="none" lIns="0" tIns="0" rIns="0" bIns="0" anchor="t" anchorCtr="0">
            <a:spAutoFit/>
          </a:bodyPr>
          <a:lstStyle>
            <a:lvl1pPr marL="0" indent="0" algn="l">
              <a:buFontTx/>
              <a:buNone/>
              <a:defRPr lang="en-GB" sz="2000" b="1" cap="all" baseline="0" smtClean="0">
                <a:solidFill>
                  <a:schemeClr val="bg1"/>
                </a:solidFill>
                <a:effectLst/>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r>
              <a:rPr lang="en-GB" b="1" dirty="0">
                <a:solidFill>
                  <a:srgbClr val="FFFFFF"/>
                </a:solidFill>
                <a:effectLst/>
                <a:latin typeface="Arial" panose="020B0604020202020204" pitchFamily="34" charset="0"/>
              </a:rPr>
              <a:t>CLICK TO EDIT TEXT</a:t>
            </a:r>
            <a:endParaRPr lang="en-GB" dirty="0">
              <a:solidFill>
                <a:srgbClr val="FFFFFF"/>
              </a:solidFill>
              <a:effectLst/>
              <a:latin typeface="Arial" panose="020B0604020202020204" pitchFamily="34" charset="0"/>
            </a:endParaRPr>
          </a:p>
        </p:txBody>
      </p:sp>
    </p:spTree>
    <p:extLst>
      <p:ext uri="{BB962C8B-B14F-4D97-AF65-F5344CB8AC3E}">
        <p14:creationId xmlns:p14="http://schemas.microsoft.com/office/powerpoint/2010/main" val="77674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s and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438275"/>
            <a:ext cx="3851999" cy="2979084"/>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544233" y="450000"/>
            <a:ext cx="5242876" cy="318549"/>
          </a:xfrm>
          <a:prstGeom prst="rect">
            <a:avLst/>
          </a:prstGeom>
          <a:noFill/>
        </p:spPr>
        <p:txBody>
          <a:bodyPr wrap="square" lIns="0" tIns="0" rIns="0" bIns="0" anchor="ctr" anchorCtr="0">
            <a:spAutoFit/>
          </a:bodyPr>
          <a:lstStyle>
            <a:lvl1pPr marL="0" indent="0">
              <a:buFontTx/>
              <a:buNone/>
              <a:defRPr sz="23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7" name="Slide Number Placeholder 6"/>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40511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1619999"/>
            <a:ext cx="3886200" cy="2797359"/>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Slide Number Placeholder 6">
            <a:extLst>
              <a:ext uri="{FF2B5EF4-FFF2-40B4-BE49-F238E27FC236}">
                <a16:creationId xmlns:a16="http://schemas.microsoft.com/office/drawing/2014/main" id="{9A57971E-0ACD-E741-958E-5A45602EE8F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C8049642-F785-8045-B04F-9630586A0EF4}"/>
              </a:ext>
            </a:extLst>
          </p:cNvPr>
          <p:cNvSpPr>
            <a:spLocks noGrp="1"/>
          </p:cNvSpPr>
          <p:nvPr>
            <p:ph type="body" sz="quarter" idx="14" hasCustomPrompt="1"/>
          </p:nvPr>
        </p:nvSpPr>
        <p:spPr>
          <a:xfrm>
            <a:off x="544233" y="450000"/>
            <a:ext cx="5242876" cy="318549"/>
          </a:xfrm>
          <a:prstGeom prst="rect">
            <a:avLst/>
          </a:prstGeom>
          <a:noFill/>
        </p:spPr>
        <p:txBody>
          <a:bodyPr wrap="square" lIns="0" tIns="0" rIns="0" bIns="0" anchor="ctr" anchorCtr="0">
            <a:spAutoFit/>
          </a:bodyPr>
          <a:lstStyle>
            <a:lvl1pPr marL="0" indent="0">
              <a:buFontTx/>
              <a:buNone/>
              <a:defRPr sz="23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583139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rge Heading and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2160001"/>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Content Placeholder 2">
            <a:extLst>
              <a:ext uri="{FF2B5EF4-FFF2-40B4-BE49-F238E27FC236}">
                <a16:creationId xmlns:a16="http://schemas.microsoft.com/office/drawing/2014/main" id="{45EECDC3-8381-FB45-B9DB-382E153715AF}"/>
              </a:ext>
            </a:extLst>
          </p:cNvPr>
          <p:cNvSpPr>
            <a:spLocks noGrp="1"/>
          </p:cNvSpPr>
          <p:nvPr>
            <p:ph sz="half" idx="15"/>
          </p:nvPr>
        </p:nvSpPr>
        <p:spPr>
          <a:xfrm>
            <a:off x="4713567" y="2160000"/>
            <a:ext cx="3886200" cy="22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9" name="Text Placeholder 20">
            <a:extLst>
              <a:ext uri="{FF2B5EF4-FFF2-40B4-BE49-F238E27FC236}">
                <a16:creationId xmlns:a16="http://schemas.microsoft.com/office/drawing/2014/main" id="{67CAA267-D11A-2B42-95B6-D5DFEDF280FE}"/>
              </a:ext>
            </a:extLst>
          </p:cNvPr>
          <p:cNvSpPr>
            <a:spLocks noGrp="1"/>
          </p:cNvSpPr>
          <p:nvPr>
            <p:ph type="body" sz="quarter" idx="16" hasCustomPrompt="1"/>
          </p:nvPr>
        </p:nvSpPr>
        <p:spPr>
          <a:xfrm>
            <a:off x="544233" y="1620000"/>
            <a:ext cx="2974660" cy="318549"/>
          </a:xfrm>
          <a:prstGeom prst="rect">
            <a:avLst/>
          </a:prstGeom>
          <a:noFill/>
        </p:spPr>
        <p:txBody>
          <a:bodyPr wrap="none" lIns="0" tIns="0" rIns="0" bIns="0" anchor="t" anchorCtr="0">
            <a:spAutoFit/>
          </a:bodyPr>
          <a:lstStyle>
            <a:lvl1pPr marL="0" indent="0">
              <a:buFontTx/>
              <a:buNone/>
              <a:defRPr sz="23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1" name="Slide Number Placeholder 6">
            <a:extLst>
              <a:ext uri="{FF2B5EF4-FFF2-40B4-BE49-F238E27FC236}">
                <a16:creationId xmlns:a16="http://schemas.microsoft.com/office/drawing/2014/main" id="{AA9C5EFB-8809-894E-9501-DDCAE3B592EB}"/>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3" name="Text Placeholder 20">
            <a:extLst>
              <a:ext uri="{FF2B5EF4-FFF2-40B4-BE49-F238E27FC236}">
                <a16:creationId xmlns:a16="http://schemas.microsoft.com/office/drawing/2014/main" id="{9938A3AE-B6C5-FE4D-887C-DCB888BB2D83}"/>
              </a:ext>
            </a:extLst>
          </p:cNvPr>
          <p:cNvSpPr>
            <a:spLocks noGrp="1"/>
          </p:cNvSpPr>
          <p:nvPr>
            <p:ph type="body" sz="quarter" idx="14" hasCustomPrompt="1"/>
          </p:nvPr>
        </p:nvSpPr>
        <p:spPr>
          <a:xfrm>
            <a:off x="544233" y="450000"/>
            <a:ext cx="5242876" cy="318549"/>
          </a:xfrm>
          <a:prstGeom prst="rect">
            <a:avLst/>
          </a:prstGeom>
          <a:noFill/>
        </p:spPr>
        <p:txBody>
          <a:bodyPr wrap="square" lIns="0" tIns="0" rIns="0" bIns="0" anchor="ctr" anchorCtr="0">
            <a:spAutoFit/>
          </a:bodyPr>
          <a:lstStyle>
            <a:lvl1pPr marL="0" indent="0">
              <a:buFontTx/>
              <a:buNone/>
              <a:defRPr sz="23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3451725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hort - Bullets &amp; Imag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5" name="Picture Placeholder 14">
            <a:extLst>
              <a:ext uri="{FF2B5EF4-FFF2-40B4-BE49-F238E27FC236}">
                <a16:creationId xmlns:a16="http://schemas.microsoft.com/office/drawing/2014/main" id="{F641B9BC-49D4-424D-B949-75667680D4F7}"/>
              </a:ext>
            </a:extLst>
          </p:cNvPr>
          <p:cNvSpPr>
            <a:spLocks noGrp="1" noChangeAspect="1"/>
          </p:cNvSpPr>
          <p:nvPr>
            <p:ph type="pic" sz="quarter" idx="13" hasCustomPrompt="1"/>
          </p:nvPr>
        </p:nvSpPr>
        <p:spPr>
          <a:xfrm>
            <a:off x="4753349" y="1079999"/>
            <a:ext cx="3851999" cy="3337359"/>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544233" y="361065"/>
            <a:ext cx="5075982" cy="235449"/>
          </a:xfrm>
          <a:prstGeom prst="rect">
            <a:avLst/>
          </a:prstGeom>
          <a:noFill/>
        </p:spPr>
        <p:txBody>
          <a:bodyPr wrap="square" lIns="0" tIns="0" rIns="0" bIns="0" anchor="ctr" anchorCtr="0">
            <a:spAutoFit/>
          </a:bodyPr>
          <a:lstStyle>
            <a:lvl1pPr marL="0" indent="0">
              <a:buFontTx/>
              <a:buNone/>
              <a:defRPr sz="17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Tree>
    <p:extLst>
      <p:ext uri="{BB962C8B-B14F-4D97-AF65-F5344CB8AC3E}">
        <p14:creationId xmlns:p14="http://schemas.microsoft.com/office/powerpoint/2010/main" val="3009046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hort -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Slide Number Placeholder 6">
            <a:extLst>
              <a:ext uri="{FF2B5EF4-FFF2-40B4-BE49-F238E27FC236}">
                <a16:creationId xmlns:a16="http://schemas.microsoft.com/office/drawing/2014/main" id="{379EEA52-AC2D-B64A-9D87-1BE8022B4925}"/>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9" name="Text Placeholder 20">
            <a:extLst>
              <a:ext uri="{FF2B5EF4-FFF2-40B4-BE49-F238E27FC236}">
                <a16:creationId xmlns:a16="http://schemas.microsoft.com/office/drawing/2014/main" id="{D8686604-B85A-FB4A-8018-C51AF892A33E}"/>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847793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hort - Large Heading &amp; Bullet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11" name="Content Placeholder 2">
            <a:extLst>
              <a:ext uri="{FF2B5EF4-FFF2-40B4-BE49-F238E27FC236}">
                <a16:creationId xmlns:a16="http://schemas.microsoft.com/office/drawing/2014/main" id="{88ABD2C8-E2AF-3447-BEDC-F47D038F156C}"/>
              </a:ext>
            </a:extLst>
          </p:cNvPr>
          <p:cNvSpPr>
            <a:spLocks noGrp="1"/>
          </p:cNvSpPr>
          <p:nvPr>
            <p:ph sz="half" idx="15"/>
          </p:nvPr>
        </p:nvSpPr>
        <p:spPr>
          <a:xfrm>
            <a:off x="4713567" y="1800000"/>
            <a:ext cx="3886200" cy="261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8" name="Text Placeholder 20">
            <a:extLst>
              <a:ext uri="{FF2B5EF4-FFF2-40B4-BE49-F238E27FC236}">
                <a16:creationId xmlns:a16="http://schemas.microsoft.com/office/drawing/2014/main" id="{1A02418D-58F5-3D4A-8FBD-C88BD3D1F77B}"/>
              </a:ext>
            </a:extLst>
          </p:cNvPr>
          <p:cNvSpPr>
            <a:spLocks noGrp="1"/>
          </p:cNvSpPr>
          <p:nvPr>
            <p:ph type="body" sz="quarter" idx="16" hasCustomPrompt="1"/>
          </p:nvPr>
        </p:nvSpPr>
        <p:spPr>
          <a:xfrm>
            <a:off x="544233" y="1260000"/>
            <a:ext cx="2974660" cy="318549"/>
          </a:xfrm>
          <a:prstGeom prst="rect">
            <a:avLst/>
          </a:prstGeom>
          <a:noFill/>
        </p:spPr>
        <p:txBody>
          <a:bodyPr wrap="none" lIns="0" tIns="0" rIns="0" bIns="0" anchor="t" anchorCtr="0">
            <a:spAutoFit/>
          </a:bodyPr>
          <a:lstStyle>
            <a:lvl1pPr marL="0" indent="0">
              <a:buFontTx/>
              <a:buNone/>
              <a:defRPr sz="2300" b="1" i="0" cap="all" baseline="0">
                <a:solidFill>
                  <a:srgbClr val="EE334E"/>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9" name="Slide Number Placeholder 6">
            <a:extLst>
              <a:ext uri="{FF2B5EF4-FFF2-40B4-BE49-F238E27FC236}">
                <a16:creationId xmlns:a16="http://schemas.microsoft.com/office/drawing/2014/main" id="{A97B1E17-BD22-6E49-A799-E8CC4E921F96}"/>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2" name="Text Placeholder 20">
            <a:extLst>
              <a:ext uri="{FF2B5EF4-FFF2-40B4-BE49-F238E27FC236}">
                <a16:creationId xmlns:a16="http://schemas.microsoft.com/office/drawing/2014/main" id="{5838ADB9-F94B-3543-987D-736A08E96E39}"/>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Tree>
    <p:extLst>
      <p:ext uri="{BB962C8B-B14F-4D97-AF65-F5344CB8AC3E}">
        <p14:creationId xmlns:p14="http://schemas.microsoft.com/office/powerpoint/2010/main" val="27402883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hort - Bullets &amp; Image Tex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395F568-CF3E-7241-9A3F-65A0AFC3CF7C}"/>
              </a:ext>
            </a:extLst>
          </p:cNvPr>
          <p:cNvPicPr>
            <a:picLocks noChangeAspect="1"/>
          </p:cNvPicPr>
          <p:nvPr userDrawn="1"/>
        </p:nvPicPr>
        <p:blipFill>
          <a:blip r:embed="rId2"/>
          <a:srcRect/>
          <a:stretch/>
        </p:blipFill>
        <p:spPr>
          <a:xfrm>
            <a:off x="0" y="0"/>
            <a:ext cx="9144000" cy="5143500"/>
          </a:xfrm>
          <a:prstGeom prst="rect">
            <a:avLst/>
          </a:prstGeom>
        </p:spPr>
      </p:pic>
      <p:sp>
        <p:nvSpPr>
          <p:cNvPr id="3" name="Content Placeholder 2"/>
          <p:cNvSpPr>
            <a:spLocks noGrp="1"/>
          </p:cNvSpPr>
          <p:nvPr>
            <p:ph sz="half" idx="1"/>
          </p:nvPr>
        </p:nvSpPr>
        <p:spPr>
          <a:xfrm>
            <a:off x="453838" y="1260000"/>
            <a:ext cx="3886200" cy="3157358"/>
          </a:xfrm>
          <a:prstGeom prst="rect">
            <a:avLst/>
          </a:prstGeom>
        </p:spPr>
        <p:txBody>
          <a:bodyPr/>
          <a:lstStyle>
            <a:lvl1pPr marL="216000" indent="-216000">
              <a:lnSpc>
                <a:spcPts val="2200"/>
              </a:lnSpc>
              <a:spcBef>
                <a:spcPts val="0"/>
              </a:spcBef>
              <a:spcAft>
                <a:spcPts val="1000"/>
              </a:spcAft>
              <a:buClr>
                <a:srgbClr val="EE334E"/>
              </a:buClr>
              <a:buSzPct val="150000"/>
              <a:buFont typeface="Arial" panose="020B0604020202020204" pitchFamily="34" charset="0"/>
              <a:buChar char="•"/>
              <a:defRPr sz="1800" b="0" i="0" baseline="0">
                <a:solidFill>
                  <a:schemeClr val="tx1"/>
                </a:solidFill>
                <a:latin typeface="Arial" panose="020B0604020202020204" pitchFamily="34" charset="0"/>
              </a:defRPr>
            </a:lvl1pPr>
          </a:lstStyle>
          <a:p>
            <a:pPr lvl="0"/>
            <a:r>
              <a:rPr lang="en-GB"/>
              <a:t>Click to edit Master text styles</a:t>
            </a:r>
          </a:p>
        </p:txBody>
      </p:sp>
      <p:sp>
        <p:nvSpPr>
          <p:cNvPr id="21" name="Text Placeholder 20">
            <a:extLst>
              <a:ext uri="{FF2B5EF4-FFF2-40B4-BE49-F238E27FC236}">
                <a16:creationId xmlns:a16="http://schemas.microsoft.com/office/drawing/2014/main" id="{0429BAFB-EF75-0D4B-ACD4-230EEA72DAE8}"/>
              </a:ext>
            </a:extLst>
          </p:cNvPr>
          <p:cNvSpPr>
            <a:spLocks noGrp="1"/>
          </p:cNvSpPr>
          <p:nvPr>
            <p:ph type="body" sz="quarter" idx="14" hasCustomPrompt="1"/>
          </p:nvPr>
        </p:nvSpPr>
        <p:spPr>
          <a:xfrm>
            <a:off x="544233" y="340290"/>
            <a:ext cx="5075982" cy="276999"/>
          </a:xfrm>
          <a:prstGeom prst="rect">
            <a:avLst/>
          </a:prstGeom>
          <a:noFill/>
        </p:spPr>
        <p:txBody>
          <a:bodyPr wrap="square" lIns="0" tIns="0" rIns="0" bIns="0" anchor="ctr" anchorCtr="0">
            <a:spAutoFit/>
          </a:bodyPr>
          <a:lstStyle>
            <a:lvl1pPr marL="0" indent="0">
              <a:buFontTx/>
              <a:buNone/>
              <a:defRPr sz="20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0" name="Text Placeholder 11">
            <a:extLst>
              <a:ext uri="{FF2B5EF4-FFF2-40B4-BE49-F238E27FC236}">
                <a16:creationId xmlns:a16="http://schemas.microsoft.com/office/drawing/2014/main" id="{635B4EE9-69A8-0544-8FE1-88B00FAF2CE0}"/>
              </a:ext>
            </a:extLst>
          </p:cNvPr>
          <p:cNvSpPr>
            <a:spLocks noGrp="1"/>
          </p:cNvSpPr>
          <p:nvPr>
            <p:ph type="body" sz="quarter" idx="10" hasCustomPrompt="1"/>
          </p:nvPr>
        </p:nvSpPr>
        <p:spPr>
          <a:xfrm>
            <a:off x="6914819" y="342435"/>
            <a:ext cx="1684948" cy="192360"/>
          </a:xfrm>
          <a:prstGeom prst="rect">
            <a:avLst/>
          </a:prstGeom>
        </p:spPr>
        <p:txBody>
          <a:bodyPr wrap="none" lIns="0" tIns="0" rIns="0" bIns="0">
            <a:spAutoFit/>
          </a:bodyPr>
          <a:lstStyle>
            <a:lvl1pPr marL="0" indent="0" algn="r">
              <a:lnSpc>
                <a:spcPts val="1500"/>
              </a:lnSpc>
              <a:spcBef>
                <a:spcPts val="0"/>
              </a:spcBef>
              <a:spcAft>
                <a:spcPts val="750"/>
              </a:spcAft>
              <a:buFontTx/>
              <a:buNone/>
              <a:defRPr sz="1300" b="1" i="0" cap="all" baseline="0">
                <a:solidFill>
                  <a:schemeClr val="bg1"/>
                </a:solidFill>
                <a:latin typeface="Arial" panose="020B0604020202020204" pitchFamily="34" charset="0"/>
                <a:cs typeface="Arial" panose="020B0604020202020204" pitchFamily="34" charset="0"/>
              </a:defRPr>
            </a:lvl1pPr>
            <a:lvl2pPr marL="342900" indent="0">
              <a:buFontTx/>
              <a:buNone/>
              <a:defRPr sz="1200" b="1" i="0">
                <a:latin typeface="Hero New Super" panose="02000500000000000000" pitchFamily="2" charset="0"/>
              </a:defRPr>
            </a:lvl2pPr>
            <a:lvl3pPr marL="685800" indent="0">
              <a:buFontTx/>
              <a:buNone/>
              <a:defRPr sz="1200" b="1" i="0">
                <a:latin typeface="Hero New Super" panose="02000500000000000000" pitchFamily="2" charset="0"/>
              </a:defRPr>
            </a:lvl3pPr>
            <a:lvl4pPr marL="1028700" indent="0">
              <a:buFontTx/>
              <a:buNone/>
              <a:defRPr sz="1200" b="1" i="0">
                <a:latin typeface="Hero New Super" panose="02000500000000000000" pitchFamily="2" charset="0"/>
              </a:defRPr>
            </a:lvl4pPr>
            <a:lvl5pPr marL="1371600" indent="0">
              <a:buFontTx/>
              <a:buNone/>
              <a:defRPr sz="1200" b="1" i="0">
                <a:latin typeface="Hero New Super" panose="02000500000000000000" pitchFamily="2" charset="0"/>
              </a:defRPr>
            </a:lvl5pPr>
          </a:lstStyle>
          <a:p>
            <a:pPr lvl="0"/>
            <a:r>
              <a:rPr lang="en-GB" dirty="0"/>
              <a:t>CLICK TO EDIT TEXT</a:t>
            </a:r>
          </a:p>
        </p:txBody>
      </p:sp>
      <p:sp>
        <p:nvSpPr>
          <p:cNvPr id="8" name="Slide Number Placeholder 6">
            <a:extLst>
              <a:ext uri="{FF2B5EF4-FFF2-40B4-BE49-F238E27FC236}">
                <a16:creationId xmlns:a16="http://schemas.microsoft.com/office/drawing/2014/main" id="{500D6A53-1658-6B45-B27B-4B44BE7CF792}"/>
              </a:ext>
            </a:extLst>
          </p:cNvPr>
          <p:cNvSpPr>
            <a:spLocks noGrp="1"/>
          </p:cNvSpPr>
          <p:nvPr>
            <p:ph type="sldNum" sz="quarter" idx="12"/>
          </p:nvPr>
        </p:nvSpPr>
        <p:spPr>
          <a:xfrm>
            <a:off x="8378755" y="4666409"/>
            <a:ext cx="407670" cy="273844"/>
          </a:xfrm>
          <a:prstGeom prst="rect">
            <a:avLst/>
          </a:prstGeom>
        </p:spPr>
        <p:txBody>
          <a:bodyPr/>
          <a:lstStyle>
            <a:lvl1pPr algn="r">
              <a:defRPr sz="1000" b="1" i="0" baseline="0">
                <a:solidFill>
                  <a:schemeClr val="tx1"/>
                </a:solidFill>
                <a:latin typeface="Arial" panose="020B0604020202020204" pitchFamily="34" charset="0"/>
              </a:defRPr>
            </a:lvl1pPr>
          </a:lstStyle>
          <a:p>
            <a:fld id="{8922F79C-64A1-3D46-A01B-7C94B1EF2648}" type="slidenum">
              <a:rPr lang="en-US" smtClean="0"/>
              <a:pPr/>
              <a:t>‹#›</a:t>
            </a:fld>
            <a:endParaRPr lang="en-US" dirty="0">
              <a:latin typeface="Arial" panose="020B0604020202020204" pitchFamily="34" charset="0"/>
            </a:endParaRPr>
          </a:p>
        </p:txBody>
      </p:sp>
      <p:sp>
        <p:nvSpPr>
          <p:cNvPr id="11" name="Text Placeholder 20">
            <a:extLst>
              <a:ext uri="{FF2B5EF4-FFF2-40B4-BE49-F238E27FC236}">
                <a16:creationId xmlns:a16="http://schemas.microsoft.com/office/drawing/2014/main" id="{3827AE21-C49F-704D-A4FF-5B37CC64B8E6}"/>
              </a:ext>
            </a:extLst>
          </p:cNvPr>
          <p:cNvSpPr>
            <a:spLocks noGrp="1"/>
          </p:cNvSpPr>
          <p:nvPr>
            <p:ph type="body" sz="quarter" idx="15" hasCustomPrompt="1"/>
          </p:nvPr>
        </p:nvSpPr>
        <p:spPr>
          <a:xfrm>
            <a:off x="4753349" y="4129359"/>
            <a:ext cx="3851998" cy="288000"/>
          </a:xfrm>
          <a:prstGeom prst="rect">
            <a:avLst/>
          </a:prstGeom>
          <a:solidFill>
            <a:srgbClr val="EE334E"/>
          </a:solidFill>
        </p:spPr>
        <p:txBody>
          <a:bodyPr wrap="none" tIns="90000" rIns="90000" bIns="72000" anchor="ctr" anchorCtr="0">
            <a:noAutofit/>
          </a:bodyPr>
          <a:lstStyle>
            <a:lvl1pPr marL="0" indent="0" algn="ctr">
              <a:buFontTx/>
              <a:buNone/>
              <a:defRPr sz="1800" b="1" i="0" cap="all" baseline="0">
                <a:solidFill>
                  <a:schemeClr val="bg1"/>
                </a:solidFill>
                <a:latin typeface="Arial" panose="020B0604020202020204" pitchFamily="34" charset="0"/>
              </a:defRPr>
            </a:lvl1pPr>
            <a:lvl2pPr marL="342900" indent="0">
              <a:buFontTx/>
              <a:buNone/>
              <a:defRPr sz="2500" b="1" i="0">
                <a:latin typeface="Hero New Super" panose="02000500000000000000" pitchFamily="2" charset="0"/>
              </a:defRPr>
            </a:lvl2pPr>
            <a:lvl3pPr marL="685800" indent="0">
              <a:buFontTx/>
              <a:buNone/>
              <a:defRPr sz="2500" b="1" i="0">
                <a:latin typeface="Hero New Super" panose="02000500000000000000" pitchFamily="2" charset="0"/>
              </a:defRPr>
            </a:lvl3pPr>
            <a:lvl4pPr marL="1028700" indent="0">
              <a:buFontTx/>
              <a:buNone/>
              <a:defRPr sz="2500" b="1" i="0">
                <a:latin typeface="Hero New Super" panose="02000500000000000000" pitchFamily="2" charset="0"/>
              </a:defRPr>
            </a:lvl4pPr>
            <a:lvl5pPr marL="1371600" indent="0">
              <a:buFontTx/>
              <a:buNone/>
              <a:defRPr sz="2500" b="1" i="0">
                <a:latin typeface="Hero New Super" panose="02000500000000000000" pitchFamily="2" charset="0"/>
              </a:defRPr>
            </a:lvl5pPr>
          </a:lstStyle>
          <a:p>
            <a:pPr lvl="0"/>
            <a:r>
              <a:rPr lang="en-GB" dirty="0"/>
              <a:t>Click to edit text</a:t>
            </a:r>
          </a:p>
        </p:txBody>
      </p:sp>
      <p:sp>
        <p:nvSpPr>
          <p:cNvPr id="12" name="Picture Placeholder 14">
            <a:extLst>
              <a:ext uri="{FF2B5EF4-FFF2-40B4-BE49-F238E27FC236}">
                <a16:creationId xmlns:a16="http://schemas.microsoft.com/office/drawing/2014/main" id="{DF12D390-3AAB-BF4A-A0ED-736A3C5D46B8}"/>
              </a:ext>
            </a:extLst>
          </p:cNvPr>
          <p:cNvSpPr>
            <a:spLocks noGrp="1" noChangeAspect="1"/>
          </p:cNvSpPr>
          <p:nvPr>
            <p:ph type="pic" sz="quarter" idx="16" hasCustomPrompt="1"/>
          </p:nvPr>
        </p:nvSpPr>
        <p:spPr>
          <a:xfrm>
            <a:off x="4753349" y="1080000"/>
            <a:ext cx="3851999" cy="2846112"/>
          </a:xfrm>
          <a:prstGeom prst="rect">
            <a:avLst/>
          </a:prstGeom>
        </p:spPr>
        <p:txBody>
          <a:bodyPr/>
          <a:lstStyle>
            <a:lvl1pPr marL="0" indent="0">
              <a:buFontTx/>
              <a:buNone/>
              <a:defRPr baseline="0">
                <a:latin typeface="Arial" panose="020B0604020202020204" pitchFamily="34" charset="0"/>
              </a:defRPr>
            </a:lvl1pPr>
          </a:lstStyle>
          <a:p>
            <a:r>
              <a:rPr lang="en-US" dirty="0"/>
              <a:t>Click icon to insert image</a:t>
            </a:r>
          </a:p>
        </p:txBody>
      </p:sp>
    </p:spTree>
    <p:extLst>
      <p:ext uri="{BB962C8B-B14F-4D97-AF65-F5344CB8AC3E}">
        <p14:creationId xmlns:p14="http://schemas.microsoft.com/office/powerpoint/2010/main" val="15007053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9317040"/>
      </p:ext>
    </p:extLst>
  </p:cSld>
  <p:clrMap bg1="lt1" tx1="dk1" bg2="lt2" tx2="dk2" accent1="accent1" accent2="accent2" accent3="accent3" accent4="accent4" accent5="accent5" accent6="accent6" hlink="hlink" folHlink="folHlink"/>
  <p:sldLayoutIdLst>
    <p:sldLayoutId id="2147483665" r:id="rId1"/>
    <p:sldLayoutId id="2147483664" r:id="rId2"/>
    <p:sldLayoutId id="2147483667" r:id="rId3"/>
    <p:sldLayoutId id="2147483669" r:id="rId4"/>
    <p:sldLayoutId id="2147483666" r:id="rId5"/>
    <p:sldLayoutId id="2147483668" r:id="rId6"/>
    <p:sldLayoutId id="2147483670" r:id="rId7"/>
    <p:sldLayoutId id="2147483671" r:id="rId8"/>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image" Target="../media/image17.jpe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descr="Photo of a Para snowboarder.">
            <a:extLst>
              <a:ext uri="{FF2B5EF4-FFF2-40B4-BE49-F238E27FC236}">
                <a16:creationId xmlns:a16="http://schemas.microsoft.com/office/drawing/2014/main" id="{6556218F-B4D7-F146-B2F1-FDA2268F88B0}"/>
              </a:ext>
            </a:extLst>
          </p:cNvPr>
          <p:cNvPicPr>
            <a:picLocks noGrp="1" noChangeAspect="1"/>
          </p:cNvPicPr>
          <p:nvPr>
            <p:ph type="pic" sz="quarter" idx="18"/>
          </p:nvPr>
        </p:nvPicPr>
        <p:blipFill rotWithShape="1">
          <a:blip r:embed="rId3"/>
          <a:srcRect t="38595" b="20490"/>
          <a:stretch/>
        </p:blipFill>
        <p:spPr>
          <a:xfrm>
            <a:off x="0" y="2729510"/>
            <a:ext cx="9144000" cy="2444400"/>
          </a:xfrm>
        </p:spPr>
      </p:pic>
      <p:sp>
        <p:nvSpPr>
          <p:cNvPr id="3" name="Text Placeholder 2">
            <a:extLst>
              <a:ext uri="{FF2B5EF4-FFF2-40B4-BE49-F238E27FC236}">
                <a16:creationId xmlns:a16="http://schemas.microsoft.com/office/drawing/2014/main" id="{313E09FC-DD10-FE4F-BEF4-5D5C6964E48E}"/>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5" name="Text Placeholder 4">
            <a:extLst>
              <a:ext uri="{FF2B5EF4-FFF2-40B4-BE49-F238E27FC236}">
                <a16:creationId xmlns:a16="http://schemas.microsoft.com/office/drawing/2014/main" id="{23897344-55C1-544C-85F4-8673C74E67FD}"/>
              </a:ext>
            </a:extLst>
          </p:cNvPr>
          <p:cNvSpPr>
            <a:spLocks noGrp="1"/>
          </p:cNvSpPr>
          <p:nvPr>
            <p:ph type="body" sz="quarter" idx="16"/>
          </p:nvPr>
        </p:nvSpPr>
        <p:spPr>
          <a:xfrm>
            <a:off x="6588703" y="4475564"/>
            <a:ext cx="2011064" cy="192360"/>
          </a:xfrm>
        </p:spPr>
        <p:txBody>
          <a:bodyPr/>
          <a:lstStyle/>
          <a:p>
            <a:r>
              <a:rPr lang="en-US" dirty="0"/>
              <a:t>Lesson presentation</a:t>
            </a:r>
          </a:p>
        </p:txBody>
      </p:sp>
      <p:sp>
        <p:nvSpPr>
          <p:cNvPr id="6" name="Text Placeholder 5">
            <a:extLst>
              <a:ext uri="{FF2B5EF4-FFF2-40B4-BE49-F238E27FC236}">
                <a16:creationId xmlns:a16="http://schemas.microsoft.com/office/drawing/2014/main" id="{B7DA1832-EC98-334B-AB08-E110B1A88890}"/>
              </a:ext>
            </a:extLst>
          </p:cNvPr>
          <p:cNvSpPr>
            <a:spLocks noGrp="1"/>
          </p:cNvSpPr>
          <p:nvPr>
            <p:ph type="body" sz="quarter" idx="17"/>
          </p:nvPr>
        </p:nvSpPr>
        <p:spPr>
          <a:xfrm>
            <a:off x="6464374" y="4702477"/>
            <a:ext cx="2135393" cy="153888"/>
          </a:xfrm>
        </p:spPr>
        <p:txBody>
          <a:bodyPr/>
          <a:lstStyle/>
          <a:p>
            <a:r>
              <a:rPr lang="en-US" dirty="0"/>
              <a:t>Age group: 13-18 years</a:t>
            </a:r>
          </a:p>
        </p:txBody>
      </p:sp>
      <p:sp>
        <p:nvSpPr>
          <p:cNvPr id="7" name="Text Placeholder 6">
            <a:extLst>
              <a:ext uri="{FF2B5EF4-FFF2-40B4-BE49-F238E27FC236}">
                <a16:creationId xmlns:a16="http://schemas.microsoft.com/office/drawing/2014/main" id="{ACA5C8BE-F398-364D-A6E2-B85F5F569BB4}"/>
              </a:ext>
            </a:extLst>
          </p:cNvPr>
          <p:cNvSpPr>
            <a:spLocks noGrp="1"/>
          </p:cNvSpPr>
          <p:nvPr>
            <p:ph type="body" sz="quarter" idx="14"/>
          </p:nvPr>
        </p:nvSpPr>
        <p:spPr>
          <a:xfrm>
            <a:off x="532187" y="1236786"/>
            <a:ext cx="6177204" cy="553357"/>
          </a:xfrm>
        </p:spPr>
        <p:txBody>
          <a:bodyPr/>
          <a:lstStyle/>
          <a:p>
            <a:r>
              <a:rPr lang="en-US" dirty="0"/>
              <a:t>The Paralympic games</a:t>
            </a:r>
          </a:p>
        </p:txBody>
      </p:sp>
      <p:sp>
        <p:nvSpPr>
          <p:cNvPr id="8" name="Text Placeholder 7">
            <a:extLst>
              <a:ext uri="{FF2B5EF4-FFF2-40B4-BE49-F238E27FC236}">
                <a16:creationId xmlns:a16="http://schemas.microsoft.com/office/drawing/2014/main" id="{A528B6B2-B15D-CF48-AE4C-909961D26EEE}"/>
              </a:ext>
            </a:extLst>
          </p:cNvPr>
          <p:cNvSpPr>
            <a:spLocks noGrp="1"/>
          </p:cNvSpPr>
          <p:nvPr>
            <p:ph type="body" sz="quarter" idx="15"/>
          </p:nvPr>
        </p:nvSpPr>
        <p:spPr>
          <a:xfrm>
            <a:off x="532187" y="1778742"/>
            <a:ext cx="1553310" cy="276999"/>
          </a:xfrm>
        </p:spPr>
        <p:txBody>
          <a:bodyPr/>
          <a:lstStyle/>
          <a:p>
            <a:r>
              <a:rPr lang="en-US" dirty="0"/>
              <a:t>The six ‘p’s</a:t>
            </a:r>
          </a:p>
        </p:txBody>
      </p:sp>
      <p:sp>
        <p:nvSpPr>
          <p:cNvPr id="9" name="TextBox 8">
            <a:extLst>
              <a:ext uri="{FF2B5EF4-FFF2-40B4-BE49-F238E27FC236}">
                <a16:creationId xmlns:a16="http://schemas.microsoft.com/office/drawing/2014/main" id="{924FB2E0-B3E8-DE45-966B-5328639D0E4E}"/>
              </a:ext>
            </a:extLst>
          </p:cNvPr>
          <p:cNvSpPr txBox="1"/>
          <p:nvPr/>
        </p:nvSpPr>
        <p:spPr>
          <a:xfrm>
            <a:off x="532187" y="4667924"/>
            <a:ext cx="2615204" cy="215444"/>
          </a:xfrm>
          <a:prstGeom prst="rect">
            <a:avLst/>
          </a:prstGeom>
          <a:noFill/>
        </p:spPr>
        <p:txBody>
          <a:bodyPr wrap="square" lIns="0" rIns="0" rtlCol="0">
            <a:spAutoFit/>
          </a:bodyPr>
          <a:lstStyle/>
          <a:p>
            <a:r>
              <a:rPr lang="en-GB" sz="800" dirty="0">
                <a:solidFill>
                  <a:schemeClr val="bg1"/>
                </a:solidFill>
              </a:rPr>
              <a:t>© Joel </a:t>
            </a:r>
            <a:r>
              <a:rPr lang="en-GB" sz="800" dirty="0" err="1">
                <a:solidFill>
                  <a:schemeClr val="bg1"/>
                </a:solidFill>
              </a:rPr>
              <a:t>Marklund</a:t>
            </a:r>
            <a:r>
              <a:rPr lang="en-GB" sz="800" dirty="0">
                <a:solidFill>
                  <a:schemeClr val="bg1"/>
                </a:solidFill>
              </a:rPr>
              <a:t> for OIS/IOC</a:t>
            </a:r>
          </a:p>
        </p:txBody>
      </p:sp>
      <p:sp>
        <p:nvSpPr>
          <p:cNvPr id="10" name="Text Placeholder 9">
            <a:extLst>
              <a:ext uri="{FF2B5EF4-FFF2-40B4-BE49-F238E27FC236}">
                <a16:creationId xmlns:a16="http://schemas.microsoft.com/office/drawing/2014/main" id="{0513B746-CB80-A34C-B017-242851118945}"/>
              </a:ext>
            </a:extLst>
          </p:cNvPr>
          <p:cNvSpPr>
            <a:spLocks noGrp="1"/>
          </p:cNvSpPr>
          <p:nvPr>
            <p:ph type="body" sz="quarter" idx="11"/>
          </p:nvPr>
        </p:nvSpPr>
        <p:spPr/>
        <p:txBody>
          <a:bodyPr/>
          <a:lstStyle/>
          <a:p>
            <a:r>
              <a:rPr lang="en-US" dirty="0"/>
              <a:t>The Paralympic Movement</a:t>
            </a:r>
          </a:p>
        </p:txBody>
      </p:sp>
    </p:spTree>
    <p:extLst>
      <p:ext uri="{BB962C8B-B14F-4D97-AF65-F5344CB8AC3E}">
        <p14:creationId xmlns:p14="http://schemas.microsoft.com/office/powerpoint/2010/main" val="1051932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00AD42-FB5F-C246-B99F-CA2B28977F27}"/>
              </a:ext>
            </a:extLst>
          </p:cNvPr>
          <p:cNvSpPr>
            <a:spLocks noGrp="1"/>
          </p:cNvSpPr>
          <p:nvPr>
            <p:ph sz="half" idx="1"/>
          </p:nvPr>
        </p:nvSpPr>
        <p:spPr>
          <a:xfrm>
            <a:off x="478379" y="1242281"/>
            <a:ext cx="3738021" cy="3249890"/>
          </a:xfrm>
        </p:spPr>
        <p:txBody>
          <a:bodyPr/>
          <a:lstStyle/>
          <a:p>
            <a:pPr marL="0" indent="0">
              <a:buNone/>
            </a:pPr>
            <a:r>
              <a:rPr lang="en-GB" sz="1400" b="1" dirty="0"/>
              <a:t>Recreational </a:t>
            </a:r>
            <a:r>
              <a:rPr lang="en-GB" sz="1400" dirty="0"/>
              <a:t>and </a:t>
            </a:r>
            <a:r>
              <a:rPr lang="en-GB" sz="1400" b="1" dirty="0"/>
              <a:t>competitive</a:t>
            </a:r>
            <a:r>
              <a:rPr lang="en-GB" sz="1400" dirty="0"/>
              <a:t> sports, recognised by the International Paralympic Committee, that are played, performed and contested by athletes with an impairment.  </a:t>
            </a:r>
          </a:p>
          <a:p>
            <a:pPr marL="0" indent="0">
              <a:buNone/>
            </a:pPr>
            <a:r>
              <a:rPr lang="en-GB" sz="1400" dirty="0"/>
              <a:t>The Para athletes’ amazing </a:t>
            </a:r>
            <a:r>
              <a:rPr lang="en-GB" sz="1400" b="1" dirty="0"/>
              <a:t>courage</a:t>
            </a:r>
            <a:r>
              <a:rPr lang="en-GB" sz="1400" dirty="0"/>
              <a:t> and </a:t>
            </a:r>
            <a:r>
              <a:rPr lang="en-GB" sz="1400" b="1" dirty="0"/>
              <a:t>willingness</a:t>
            </a:r>
            <a:r>
              <a:rPr lang="en-GB" sz="1400" dirty="0"/>
              <a:t> to try new things combined </a:t>
            </a:r>
            <a:br>
              <a:rPr lang="en-GB" sz="1400" dirty="0"/>
            </a:br>
            <a:r>
              <a:rPr lang="en-GB" sz="1400" dirty="0"/>
              <a:t>with </a:t>
            </a:r>
            <a:r>
              <a:rPr lang="en-GB" sz="1400" b="1" dirty="0"/>
              <a:t>technological developments </a:t>
            </a:r>
            <a:r>
              <a:rPr lang="en-GB" sz="1400" dirty="0"/>
              <a:t>means that Para sports continue to grow in number and popularity.</a:t>
            </a:r>
          </a:p>
          <a:p>
            <a:pPr marL="0" indent="0">
              <a:buNone/>
            </a:pPr>
            <a:endParaRPr lang="en-US" sz="1400" dirty="0"/>
          </a:p>
        </p:txBody>
      </p:sp>
      <p:sp>
        <p:nvSpPr>
          <p:cNvPr id="4" name="Text Placeholder 3">
            <a:extLst>
              <a:ext uri="{FF2B5EF4-FFF2-40B4-BE49-F238E27FC236}">
                <a16:creationId xmlns:a16="http://schemas.microsoft.com/office/drawing/2014/main" id="{8D593ACA-EEDF-444A-9253-ABCBEFAC27B8}"/>
              </a:ext>
            </a:extLst>
          </p:cNvPr>
          <p:cNvSpPr>
            <a:spLocks noGrp="1"/>
          </p:cNvSpPr>
          <p:nvPr>
            <p:ph type="body" sz="quarter" idx="14"/>
          </p:nvPr>
        </p:nvSpPr>
        <p:spPr>
          <a:xfrm>
            <a:off x="544233" y="340290"/>
            <a:ext cx="5075982" cy="276999"/>
          </a:xfrm>
        </p:spPr>
        <p:txBody>
          <a:bodyPr/>
          <a:lstStyle/>
          <a:p>
            <a:r>
              <a:rPr lang="en-US" dirty="0">
                <a:latin typeface="Arial Black" panose="020B0604020202020204" pitchFamily="34" charset="0"/>
                <a:cs typeface="Arial Black" panose="020B0604020202020204" pitchFamily="34" charset="0"/>
              </a:rPr>
              <a:t>P2</a:t>
            </a:r>
            <a:r>
              <a:rPr lang="en-US" dirty="0"/>
              <a:t> para sport</a:t>
            </a:r>
          </a:p>
        </p:txBody>
      </p:sp>
      <p:sp>
        <p:nvSpPr>
          <p:cNvPr id="5" name="Text Placeholder 4">
            <a:extLst>
              <a:ext uri="{FF2B5EF4-FFF2-40B4-BE49-F238E27FC236}">
                <a16:creationId xmlns:a16="http://schemas.microsoft.com/office/drawing/2014/main" id="{C6DA252C-6740-D24C-B731-9E757663C5F9}"/>
              </a:ext>
            </a:extLst>
          </p:cNvPr>
          <p:cNvSpPr>
            <a:spLocks noGrp="1"/>
          </p:cNvSpPr>
          <p:nvPr>
            <p:ph type="body" sz="quarter" idx="10"/>
          </p:nvPr>
        </p:nvSpPr>
        <p:spPr>
          <a:xfrm>
            <a:off x="7161809" y="342436"/>
            <a:ext cx="1437958" cy="273844"/>
          </a:xfrm>
        </p:spPr>
        <p:txBody>
          <a:bodyPr/>
          <a:lstStyle/>
          <a:p>
            <a:r>
              <a:rPr lang="en-US" dirty="0"/>
              <a:t>Theme 1 – unit 1</a:t>
            </a:r>
          </a:p>
          <a:p>
            <a:endParaRPr lang="en-US" dirty="0"/>
          </a:p>
        </p:txBody>
      </p:sp>
      <p:sp>
        <p:nvSpPr>
          <p:cNvPr id="6" name="Slide Number Placeholder 5">
            <a:extLst>
              <a:ext uri="{FF2B5EF4-FFF2-40B4-BE49-F238E27FC236}">
                <a16:creationId xmlns:a16="http://schemas.microsoft.com/office/drawing/2014/main" id="{134DBE64-4A3C-5F49-A15D-6E2249954790}"/>
              </a:ext>
            </a:extLst>
          </p:cNvPr>
          <p:cNvSpPr>
            <a:spLocks noGrp="1"/>
          </p:cNvSpPr>
          <p:nvPr>
            <p:ph type="sldNum" sz="quarter" idx="12"/>
          </p:nvPr>
        </p:nvSpPr>
        <p:spPr/>
        <p:txBody>
          <a:bodyPr/>
          <a:lstStyle/>
          <a:p>
            <a:fld id="{8922F79C-64A1-3D46-A01B-7C94B1EF2648}" type="slidenum">
              <a:rPr lang="en-US" smtClean="0"/>
              <a:pPr/>
              <a:t>10</a:t>
            </a:fld>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022CD577-9B53-2E4A-A6EA-77EB1205A0CE}"/>
              </a:ext>
            </a:extLst>
          </p:cNvPr>
          <p:cNvSpPr txBox="1"/>
          <p:nvPr/>
        </p:nvSpPr>
        <p:spPr>
          <a:xfrm>
            <a:off x="4572000" y="3011118"/>
            <a:ext cx="2052000" cy="292388"/>
          </a:xfrm>
          <a:prstGeom prst="rect">
            <a:avLst/>
          </a:prstGeom>
          <a:solidFill>
            <a:srgbClr val="EE334E"/>
          </a:solidFill>
        </p:spPr>
        <p:txBody>
          <a:bodyPr wrap="square" rtlCol="0">
            <a:spAutoFit/>
          </a:bodyPr>
          <a:lstStyle/>
          <a:p>
            <a:pPr algn="ctr"/>
            <a:r>
              <a:rPr lang="en-US" sz="1300" b="1" dirty="0">
                <a:solidFill>
                  <a:schemeClr val="bg1"/>
                </a:solidFill>
              </a:rPr>
              <a:t>PARA DANCE SPORT</a:t>
            </a:r>
          </a:p>
        </p:txBody>
      </p:sp>
      <p:sp>
        <p:nvSpPr>
          <p:cNvPr id="10" name="TextBox 9">
            <a:extLst>
              <a:ext uri="{FF2B5EF4-FFF2-40B4-BE49-F238E27FC236}">
                <a16:creationId xmlns:a16="http://schemas.microsoft.com/office/drawing/2014/main" id="{52A2A589-729C-8D43-90EC-4CBA9D93E691}"/>
              </a:ext>
            </a:extLst>
          </p:cNvPr>
          <p:cNvSpPr txBox="1"/>
          <p:nvPr/>
        </p:nvSpPr>
        <p:spPr>
          <a:xfrm>
            <a:off x="6799767" y="3011118"/>
            <a:ext cx="1800000" cy="292388"/>
          </a:xfrm>
          <a:prstGeom prst="rect">
            <a:avLst/>
          </a:prstGeom>
          <a:solidFill>
            <a:srgbClr val="EE334E"/>
          </a:solidFill>
        </p:spPr>
        <p:txBody>
          <a:bodyPr wrap="square" rtlCol="0">
            <a:spAutoFit/>
          </a:bodyPr>
          <a:lstStyle/>
          <a:p>
            <a:pPr algn="ctr"/>
            <a:r>
              <a:rPr lang="en-US" sz="1300" b="1" dirty="0">
                <a:solidFill>
                  <a:schemeClr val="bg1"/>
                </a:solidFill>
              </a:rPr>
              <a:t>PARA SNOWBOARD</a:t>
            </a:r>
          </a:p>
        </p:txBody>
      </p:sp>
      <p:pic>
        <p:nvPicPr>
          <p:cNvPr id="11" name="Picture 10" descr="Photo of two Para athletes in the dance sport.">
            <a:extLst>
              <a:ext uri="{FF2B5EF4-FFF2-40B4-BE49-F238E27FC236}">
                <a16:creationId xmlns:a16="http://schemas.microsoft.com/office/drawing/2014/main" id="{E50736C0-7936-3540-B02A-08B6DB89893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572000" y="1340666"/>
            <a:ext cx="2052000" cy="1582149"/>
          </a:xfrm>
          <a:prstGeom prst="roundRect">
            <a:avLst>
              <a:gd name="adj" fmla="val 0"/>
            </a:avLst>
          </a:prstGeom>
        </p:spPr>
      </p:pic>
      <p:pic>
        <p:nvPicPr>
          <p:cNvPr id="13" name="Picture 12" descr="Photo of a Para snowboarder.">
            <a:extLst>
              <a:ext uri="{FF2B5EF4-FFF2-40B4-BE49-F238E27FC236}">
                <a16:creationId xmlns:a16="http://schemas.microsoft.com/office/drawing/2014/main" id="{78DDAB54-3145-B840-ABA5-71BDA969BB8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99767" y="1338815"/>
            <a:ext cx="1800000" cy="1584000"/>
          </a:xfrm>
          <a:prstGeom prst="roundRect">
            <a:avLst>
              <a:gd name="adj" fmla="val 0"/>
            </a:avLst>
          </a:prstGeom>
        </p:spPr>
      </p:pic>
      <p:sp>
        <p:nvSpPr>
          <p:cNvPr id="14" name="TextBox 13">
            <a:extLst>
              <a:ext uri="{FF2B5EF4-FFF2-40B4-BE49-F238E27FC236}">
                <a16:creationId xmlns:a16="http://schemas.microsoft.com/office/drawing/2014/main" id="{3E77AACC-15B9-2C47-8A88-1B30A10EEB22}"/>
              </a:ext>
            </a:extLst>
          </p:cNvPr>
          <p:cNvSpPr txBox="1"/>
          <p:nvPr/>
        </p:nvSpPr>
        <p:spPr>
          <a:xfrm>
            <a:off x="4539073" y="2707371"/>
            <a:ext cx="2052000" cy="215444"/>
          </a:xfrm>
          <a:prstGeom prst="rect">
            <a:avLst/>
          </a:prstGeom>
          <a:noFill/>
        </p:spPr>
        <p:txBody>
          <a:bodyPr wrap="square" lIns="0" rIns="0" rtlCol="0">
            <a:spAutoFit/>
          </a:bodyPr>
          <a:lstStyle/>
          <a:p>
            <a:pPr algn="r"/>
            <a:r>
              <a:rPr lang="en-GB" sz="800" dirty="0"/>
              <a:t>© Sven Bruggeman</a:t>
            </a:r>
          </a:p>
        </p:txBody>
      </p:sp>
      <p:sp>
        <p:nvSpPr>
          <p:cNvPr id="15" name="TextBox 14">
            <a:extLst>
              <a:ext uri="{FF2B5EF4-FFF2-40B4-BE49-F238E27FC236}">
                <a16:creationId xmlns:a16="http://schemas.microsoft.com/office/drawing/2014/main" id="{D98A3770-C1FA-E242-83DF-8387D418B7FC}"/>
              </a:ext>
            </a:extLst>
          </p:cNvPr>
          <p:cNvSpPr txBox="1"/>
          <p:nvPr/>
        </p:nvSpPr>
        <p:spPr>
          <a:xfrm>
            <a:off x="6505759" y="2707371"/>
            <a:ext cx="2052000" cy="215444"/>
          </a:xfrm>
          <a:prstGeom prst="rect">
            <a:avLst/>
          </a:prstGeom>
          <a:noFill/>
        </p:spPr>
        <p:txBody>
          <a:bodyPr wrap="square" lIns="0" rIns="0" rtlCol="0">
            <a:spAutoFit/>
          </a:bodyPr>
          <a:lstStyle/>
          <a:p>
            <a:pPr algn="r"/>
            <a:r>
              <a:rPr lang="en-GB" sz="800" dirty="0"/>
              <a:t>© Chung Sung-Jun</a:t>
            </a:r>
          </a:p>
        </p:txBody>
      </p:sp>
    </p:spTree>
    <p:extLst>
      <p:ext uri="{BB962C8B-B14F-4D97-AF65-F5344CB8AC3E}">
        <p14:creationId xmlns:p14="http://schemas.microsoft.com/office/powerpoint/2010/main" val="127600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hoto of three athletes with their medal during the World Para Swimming competition.">
            <a:extLst>
              <a:ext uri="{FF2B5EF4-FFF2-40B4-BE49-F238E27FC236}">
                <a16:creationId xmlns:a16="http://schemas.microsoft.com/office/drawing/2014/main" id="{69D7B9A2-7211-E746-9C56-9D139C4D41D1}"/>
              </a:ext>
            </a:extLst>
          </p:cNvPr>
          <p:cNvPicPr>
            <a:picLocks noChangeAspect="1"/>
          </p:cNvPicPr>
          <p:nvPr/>
        </p:nvPicPr>
        <p:blipFill rotWithShape="1">
          <a:blip r:embed="rId3"/>
          <a:srcRect l="15942" r="8237"/>
          <a:stretch/>
        </p:blipFill>
        <p:spPr>
          <a:xfrm>
            <a:off x="4716250" y="1079999"/>
            <a:ext cx="3888000" cy="3337360"/>
          </a:xfrm>
          <a:prstGeom prst="rect">
            <a:avLst/>
          </a:prstGeom>
        </p:spPr>
      </p:pic>
      <p:sp>
        <p:nvSpPr>
          <p:cNvPr id="2" name="Content Placeholder 1">
            <a:extLst>
              <a:ext uri="{FF2B5EF4-FFF2-40B4-BE49-F238E27FC236}">
                <a16:creationId xmlns:a16="http://schemas.microsoft.com/office/drawing/2014/main" id="{FC00AD42-FB5F-C246-B99F-CA2B28977F27}"/>
              </a:ext>
            </a:extLst>
          </p:cNvPr>
          <p:cNvSpPr>
            <a:spLocks noGrp="1"/>
          </p:cNvSpPr>
          <p:nvPr>
            <p:ph sz="half" idx="1"/>
          </p:nvPr>
        </p:nvSpPr>
        <p:spPr>
          <a:xfrm>
            <a:off x="478380" y="1242281"/>
            <a:ext cx="4093620" cy="3424128"/>
          </a:xfrm>
        </p:spPr>
        <p:txBody>
          <a:bodyPr/>
          <a:lstStyle/>
          <a:p>
            <a:pPr marL="0" indent="0">
              <a:buNone/>
            </a:pPr>
            <a:r>
              <a:rPr lang="en-GB" sz="1400" b="1" dirty="0"/>
              <a:t>Classification</a:t>
            </a:r>
            <a:r>
              <a:rPr lang="en-GB" sz="1400" dirty="0"/>
              <a:t> in Para sport determines </a:t>
            </a:r>
            <a:br>
              <a:rPr lang="en-GB" sz="1400" dirty="0"/>
            </a:br>
            <a:r>
              <a:rPr lang="en-GB" sz="1400" dirty="0"/>
              <a:t>which athletes are </a:t>
            </a:r>
            <a:r>
              <a:rPr lang="en-GB" sz="1400" b="1" dirty="0"/>
              <a:t>eligible </a:t>
            </a:r>
            <a:r>
              <a:rPr lang="en-GB" sz="1400" dirty="0"/>
              <a:t>to compete in </a:t>
            </a:r>
            <a:br>
              <a:rPr lang="en-GB" sz="1400" dirty="0"/>
            </a:br>
            <a:r>
              <a:rPr lang="en-GB" sz="1400" dirty="0"/>
              <a:t>a sport and how athletes are </a:t>
            </a:r>
            <a:r>
              <a:rPr lang="en-GB" sz="1400" b="1" dirty="0"/>
              <a:t>grouped </a:t>
            </a:r>
            <a:r>
              <a:rPr lang="en-GB" sz="1400" dirty="0"/>
              <a:t>together for competition.</a:t>
            </a:r>
          </a:p>
          <a:p>
            <a:pPr marL="0" indent="0">
              <a:buNone/>
            </a:pPr>
            <a:r>
              <a:rPr lang="en-GB" sz="1400" dirty="0"/>
              <a:t>Para athletes compete with others whose impairments have a </a:t>
            </a:r>
            <a:r>
              <a:rPr lang="en-GB" sz="1400" b="1" dirty="0"/>
              <a:t>similar effect</a:t>
            </a:r>
            <a:r>
              <a:rPr lang="en-GB" sz="1400" dirty="0"/>
              <a:t> on their </a:t>
            </a:r>
            <a:br>
              <a:rPr lang="en-GB" sz="1400" dirty="0"/>
            </a:br>
            <a:r>
              <a:rPr lang="en-GB" sz="1400" b="1" dirty="0"/>
              <a:t>ability</a:t>
            </a:r>
            <a:r>
              <a:rPr lang="en-GB" sz="1400" dirty="0"/>
              <a:t> to play the sport. </a:t>
            </a:r>
          </a:p>
          <a:p>
            <a:pPr marL="0" indent="0">
              <a:buNone/>
            </a:pPr>
            <a:r>
              <a:rPr lang="en-GB" sz="1400" dirty="0"/>
              <a:t>This makes competition </a:t>
            </a:r>
            <a:r>
              <a:rPr lang="en-GB" sz="1400" b="1" dirty="0"/>
              <a:t>fair</a:t>
            </a:r>
            <a:r>
              <a:rPr lang="en-GB" sz="1400" dirty="0"/>
              <a:t> for everyone and ensures </a:t>
            </a:r>
            <a:r>
              <a:rPr lang="en-GB" sz="1400" b="1" dirty="0"/>
              <a:t>success </a:t>
            </a:r>
            <a:r>
              <a:rPr lang="en-GB" sz="1400" dirty="0"/>
              <a:t>is determined by </a:t>
            </a:r>
            <a:r>
              <a:rPr lang="en-GB" sz="1400" b="1" dirty="0"/>
              <a:t>sporting</a:t>
            </a:r>
            <a:r>
              <a:rPr lang="en-GB" sz="1400" dirty="0"/>
              <a:t> </a:t>
            </a:r>
            <a:r>
              <a:rPr lang="en-GB" sz="1400" b="1" dirty="0"/>
              <a:t>excellence</a:t>
            </a:r>
            <a:r>
              <a:rPr lang="en-GB" sz="1400" dirty="0"/>
              <a:t>.</a:t>
            </a:r>
          </a:p>
          <a:p>
            <a:pPr marL="0" indent="0">
              <a:buNone/>
            </a:pPr>
            <a:endParaRPr lang="en-US" sz="1400" dirty="0"/>
          </a:p>
        </p:txBody>
      </p:sp>
      <p:sp>
        <p:nvSpPr>
          <p:cNvPr id="4" name="Text Placeholder 3">
            <a:extLst>
              <a:ext uri="{FF2B5EF4-FFF2-40B4-BE49-F238E27FC236}">
                <a16:creationId xmlns:a16="http://schemas.microsoft.com/office/drawing/2014/main" id="{8D593ACA-EEDF-444A-9253-ABCBEFAC27B8}"/>
              </a:ext>
            </a:extLst>
          </p:cNvPr>
          <p:cNvSpPr>
            <a:spLocks noGrp="1"/>
          </p:cNvSpPr>
          <p:nvPr>
            <p:ph type="body" sz="quarter" idx="14"/>
          </p:nvPr>
        </p:nvSpPr>
        <p:spPr>
          <a:xfrm>
            <a:off x="544233" y="340290"/>
            <a:ext cx="5075982" cy="276999"/>
          </a:xfrm>
        </p:spPr>
        <p:txBody>
          <a:bodyPr/>
          <a:lstStyle/>
          <a:p>
            <a:r>
              <a:rPr lang="en-US" dirty="0">
                <a:latin typeface="Arial Black" panose="020B0604020202020204" pitchFamily="34" charset="0"/>
                <a:cs typeface="Arial Black" panose="020B0604020202020204" pitchFamily="34" charset="0"/>
              </a:rPr>
              <a:t>P2</a:t>
            </a:r>
            <a:r>
              <a:rPr lang="en-US" dirty="0"/>
              <a:t> classification in para sport</a:t>
            </a:r>
          </a:p>
        </p:txBody>
      </p:sp>
      <p:sp>
        <p:nvSpPr>
          <p:cNvPr id="5" name="Text Placeholder 4">
            <a:extLst>
              <a:ext uri="{FF2B5EF4-FFF2-40B4-BE49-F238E27FC236}">
                <a16:creationId xmlns:a16="http://schemas.microsoft.com/office/drawing/2014/main" id="{C6DA252C-6740-D24C-B731-9E757663C5F9}"/>
              </a:ext>
            </a:extLst>
          </p:cNvPr>
          <p:cNvSpPr>
            <a:spLocks noGrp="1"/>
          </p:cNvSpPr>
          <p:nvPr>
            <p:ph type="body" sz="quarter" idx="10"/>
          </p:nvPr>
        </p:nvSpPr>
        <p:spPr>
          <a:xfrm>
            <a:off x="7161809" y="342436"/>
            <a:ext cx="1437958" cy="273844"/>
          </a:xfrm>
        </p:spPr>
        <p:txBody>
          <a:bodyPr/>
          <a:lstStyle/>
          <a:p>
            <a:r>
              <a:rPr lang="en-US" dirty="0"/>
              <a:t>Theme 1 – unit 1</a:t>
            </a:r>
          </a:p>
          <a:p>
            <a:endParaRPr lang="en-US" dirty="0"/>
          </a:p>
        </p:txBody>
      </p:sp>
      <p:sp>
        <p:nvSpPr>
          <p:cNvPr id="6" name="Slide Number Placeholder 5">
            <a:extLst>
              <a:ext uri="{FF2B5EF4-FFF2-40B4-BE49-F238E27FC236}">
                <a16:creationId xmlns:a16="http://schemas.microsoft.com/office/drawing/2014/main" id="{134DBE64-4A3C-5F49-A15D-6E2249954790}"/>
              </a:ext>
            </a:extLst>
          </p:cNvPr>
          <p:cNvSpPr>
            <a:spLocks noGrp="1"/>
          </p:cNvSpPr>
          <p:nvPr>
            <p:ph type="sldNum" sz="quarter" idx="12"/>
          </p:nvPr>
        </p:nvSpPr>
        <p:spPr/>
        <p:txBody>
          <a:bodyPr/>
          <a:lstStyle/>
          <a:p>
            <a:fld id="{8922F79C-64A1-3D46-A01B-7C94B1EF2648}" type="slidenum">
              <a:rPr lang="en-US" smtClean="0"/>
              <a:pPr/>
              <a:t>11</a:t>
            </a:fld>
            <a:endParaRPr lang="en-US" dirty="0">
              <a:latin typeface="Arial" panose="020B0604020202020204" pitchFamily="34" charset="0"/>
            </a:endParaRPr>
          </a:p>
        </p:txBody>
      </p:sp>
      <p:sp>
        <p:nvSpPr>
          <p:cNvPr id="10" name="TextBox 9">
            <a:extLst>
              <a:ext uri="{FF2B5EF4-FFF2-40B4-BE49-F238E27FC236}">
                <a16:creationId xmlns:a16="http://schemas.microsoft.com/office/drawing/2014/main" id="{475920C4-96AC-7842-B1C4-110406060F01}"/>
              </a:ext>
            </a:extLst>
          </p:cNvPr>
          <p:cNvSpPr txBox="1"/>
          <p:nvPr/>
        </p:nvSpPr>
        <p:spPr>
          <a:xfrm>
            <a:off x="4865840" y="4165101"/>
            <a:ext cx="1894556" cy="215444"/>
          </a:xfrm>
          <a:prstGeom prst="rect">
            <a:avLst/>
          </a:prstGeom>
          <a:noFill/>
        </p:spPr>
        <p:txBody>
          <a:bodyPr wrap="square" lIns="0" rIns="0" rtlCol="0">
            <a:spAutoFit/>
          </a:bodyPr>
          <a:lstStyle/>
          <a:p>
            <a:r>
              <a:rPr lang="en-GB" sz="800" dirty="0">
                <a:solidFill>
                  <a:schemeClr val="bg1"/>
                </a:solidFill>
              </a:rPr>
              <a:t>© Catherine </a:t>
            </a:r>
            <a:r>
              <a:rPr lang="en-GB" sz="800" dirty="0" err="1">
                <a:solidFill>
                  <a:schemeClr val="bg1"/>
                </a:solidFill>
              </a:rPr>
              <a:t>Ivill</a:t>
            </a:r>
            <a:r>
              <a:rPr lang="en-GB" sz="800" dirty="0">
                <a:solidFill>
                  <a:schemeClr val="bg1"/>
                </a:solidFill>
              </a:rPr>
              <a:t>/Getty Images</a:t>
            </a:r>
          </a:p>
        </p:txBody>
      </p:sp>
    </p:spTree>
    <p:extLst>
      <p:ext uri="{BB962C8B-B14F-4D97-AF65-F5344CB8AC3E}">
        <p14:creationId xmlns:p14="http://schemas.microsoft.com/office/powerpoint/2010/main" val="1080304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00AD42-FB5F-C246-B99F-CA2B28977F27}"/>
              </a:ext>
            </a:extLst>
          </p:cNvPr>
          <p:cNvSpPr>
            <a:spLocks noGrp="1"/>
          </p:cNvSpPr>
          <p:nvPr>
            <p:ph sz="half" idx="1"/>
          </p:nvPr>
        </p:nvSpPr>
        <p:spPr>
          <a:xfrm>
            <a:off x="478380" y="1242281"/>
            <a:ext cx="3529078" cy="3206348"/>
          </a:xfrm>
        </p:spPr>
        <p:txBody>
          <a:bodyPr/>
          <a:lstStyle/>
          <a:p>
            <a:pPr marL="0" indent="0">
              <a:buNone/>
            </a:pPr>
            <a:r>
              <a:rPr lang="en-GB" sz="1400" dirty="0"/>
              <a:t>Any Para sport on the Paralympic programme is referred to as a </a:t>
            </a:r>
            <a:r>
              <a:rPr lang="en-GB" sz="1400" b="1" dirty="0"/>
              <a:t>Paralympic sport</a:t>
            </a:r>
            <a:r>
              <a:rPr lang="en-GB" sz="1400" dirty="0"/>
              <a:t>. The term is only used when referring to the sport’s involvement in the Paralympic Games.</a:t>
            </a:r>
          </a:p>
          <a:p>
            <a:pPr marL="0" indent="0">
              <a:buNone/>
            </a:pPr>
            <a:r>
              <a:rPr lang="en-GB" sz="1400" dirty="0"/>
              <a:t>In Tokyo 2020, </a:t>
            </a:r>
            <a:r>
              <a:rPr lang="en-GB" sz="1400" b="1" dirty="0">
                <a:solidFill>
                  <a:srgbClr val="EE334E"/>
                </a:solidFill>
              </a:rPr>
              <a:t>22 sports</a:t>
            </a:r>
            <a:r>
              <a:rPr lang="en-GB" sz="1400" dirty="0">
                <a:solidFill>
                  <a:srgbClr val="EE334E"/>
                </a:solidFill>
              </a:rPr>
              <a:t> </a:t>
            </a:r>
            <a:r>
              <a:rPr lang="en-GB" sz="1400" dirty="0"/>
              <a:t>are to be contested. </a:t>
            </a:r>
            <a:r>
              <a:rPr lang="en-GB" sz="1400" b="1" dirty="0"/>
              <a:t>Para badminton </a:t>
            </a:r>
            <a:r>
              <a:rPr lang="en-GB" sz="1400" dirty="0"/>
              <a:t>and </a:t>
            </a:r>
            <a:r>
              <a:rPr lang="en-GB" sz="1400" b="1" dirty="0"/>
              <a:t>Para taekwondo</a:t>
            </a:r>
            <a:r>
              <a:rPr lang="en-GB" sz="1400" dirty="0"/>
              <a:t> are newly debuted at the </a:t>
            </a:r>
            <a:br>
              <a:rPr lang="en-GB" sz="1400" dirty="0"/>
            </a:br>
            <a:r>
              <a:rPr lang="en-GB" sz="1400" dirty="0"/>
              <a:t>2020 Paralympic Games.</a:t>
            </a:r>
          </a:p>
          <a:p>
            <a:pPr marL="0" indent="0">
              <a:buNone/>
            </a:pPr>
            <a:endParaRPr lang="en-US" sz="1400" dirty="0"/>
          </a:p>
          <a:p>
            <a:pPr marL="0" indent="0">
              <a:buNone/>
            </a:pPr>
            <a:endParaRPr lang="en-GB" sz="1400" dirty="0"/>
          </a:p>
          <a:p>
            <a:pPr marL="0" indent="0">
              <a:buNone/>
            </a:pPr>
            <a:endParaRPr lang="en-US" sz="1400" dirty="0"/>
          </a:p>
        </p:txBody>
      </p:sp>
      <p:sp>
        <p:nvSpPr>
          <p:cNvPr id="4" name="Text Placeholder 3">
            <a:extLst>
              <a:ext uri="{FF2B5EF4-FFF2-40B4-BE49-F238E27FC236}">
                <a16:creationId xmlns:a16="http://schemas.microsoft.com/office/drawing/2014/main" id="{8D593ACA-EEDF-444A-9253-ABCBEFAC27B8}"/>
              </a:ext>
            </a:extLst>
          </p:cNvPr>
          <p:cNvSpPr>
            <a:spLocks noGrp="1"/>
          </p:cNvSpPr>
          <p:nvPr>
            <p:ph type="body" sz="quarter" idx="14"/>
          </p:nvPr>
        </p:nvSpPr>
        <p:spPr>
          <a:xfrm>
            <a:off x="544233" y="340290"/>
            <a:ext cx="5075982" cy="276999"/>
          </a:xfrm>
        </p:spPr>
        <p:txBody>
          <a:bodyPr/>
          <a:lstStyle/>
          <a:p>
            <a:r>
              <a:rPr lang="en-US" dirty="0">
                <a:latin typeface="Arial Black" panose="020B0604020202020204" pitchFamily="34" charset="0"/>
                <a:cs typeface="Arial Black" panose="020B0604020202020204" pitchFamily="34" charset="0"/>
              </a:rPr>
              <a:t>P3</a:t>
            </a:r>
            <a:r>
              <a:rPr lang="en-US" dirty="0"/>
              <a:t> Paralympic sport</a:t>
            </a:r>
          </a:p>
        </p:txBody>
      </p:sp>
      <p:sp>
        <p:nvSpPr>
          <p:cNvPr id="5" name="Text Placeholder 4">
            <a:extLst>
              <a:ext uri="{FF2B5EF4-FFF2-40B4-BE49-F238E27FC236}">
                <a16:creationId xmlns:a16="http://schemas.microsoft.com/office/drawing/2014/main" id="{C6DA252C-6740-D24C-B731-9E757663C5F9}"/>
              </a:ext>
            </a:extLst>
          </p:cNvPr>
          <p:cNvSpPr>
            <a:spLocks noGrp="1"/>
          </p:cNvSpPr>
          <p:nvPr>
            <p:ph type="body" sz="quarter" idx="10"/>
          </p:nvPr>
        </p:nvSpPr>
        <p:spPr>
          <a:xfrm>
            <a:off x="7161809" y="342436"/>
            <a:ext cx="1437958" cy="273844"/>
          </a:xfrm>
        </p:spPr>
        <p:txBody>
          <a:bodyPr/>
          <a:lstStyle/>
          <a:p>
            <a:r>
              <a:rPr lang="en-US" dirty="0"/>
              <a:t>Theme 1 – unit 1</a:t>
            </a:r>
          </a:p>
          <a:p>
            <a:endParaRPr lang="en-US" dirty="0"/>
          </a:p>
        </p:txBody>
      </p:sp>
      <p:sp>
        <p:nvSpPr>
          <p:cNvPr id="6" name="Slide Number Placeholder 5">
            <a:extLst>
              <a:ext uri="{FF2B5EF4-FFF2-40B4-BE49-F238E27FC236}">
                <a16:creationId xmlns:a16="http://schemas.microsoft.com/office/drawing/2014/main" id="{134DBE64-4A3C-5F49-A15D-6E2249954790}"/>
              </a:ext>
            </a:extLst>
          </p:cNvPr>
          <p:cNvSpPr>
            <a:spLocks noGrp="1"/>
          </p:cNvSpPr>
          <p:nvPr>
            <p:ph type="sldNum" sz="quarter" idx="12"/>
          </p:nvPr>
        </p:nvSpPr>
        <p:spPr/>
        <p:txBody>
          <a:bodyPr/>
          <a:lstStyle/>
          <a:p>
            <a:fld id="{8922F79C-64A1-3D46-A01B-7C94B1EF2648}" type="slidenum">
              <a:rPr lang="en-US" smtClean="0"/>
              <a:pPr/>
              <a:t>12</a:t>
            </a:fld>
            <a:endParaRPr lang="en-US" dirty="0">
              <a:latin typeface="Arial" panose="020B0604020202020204" pitchFamily="34" charset="0"/>
            </a:endParaRPr>
          </a:p>
        </p:txBody>
      </p:sp>
      <p:pic>
        <p:nvPicPr>
          <p:cNvPr id="11" name="Picture 10" descr="Photo of a Para Badminton player.">
            <a:extLst>
              <a:ext uri="{FF2B5EF4-FFF2-40B4-BE49-F238E27FC236}">
                <a16:creationId xmlns:a16="http://schemas.microsoft.com/office/drawing/2014/main" id="{7FF98C73-6330-DA4C-B8B3-DB359EA13D7F}"/>
              </a:ext>
            </a:extLst>
          </p:cNvPr>
          <p:cNvPicPr>
            <a:picLocks/>
          </p:cNvPicPr>
          <p:nvPr/>
        </p:nvPicPr>
        <p:blipFill rotWithShape="1">
          <a:blip r:embed="rId3"/>
          <a:srcRect l="38927" r="5706"/>
          <a:stretch/>
        </p:blipFill>
        <p:spPr>
          <a:xfrm>
            <a:off x="4826375" y="1339199"/>
            <a:ext cx="1800000" cy="2167325"/>
          </a:xfrm>
          <a:prstGeom prst="roundRect">
            <a:avLst>
              <a:gd name="adj" fmla="val 0"/>
            </a:avLst>
          </a:prstGeom>
        </p:spPr>
      </p:pic>
      <p:pic>
        <p:nvPicPr>
          <p:cNvPr id="13" name="Picture 12" descr="Photo of two Para taekwondo athletes.">
            <a:extLst>
              <a:ext uri="{FF2B5EF4-FFF2-40B4-BE49-F238E27FC236}">
                <a16:creationId xmlns:a16="http://schemas.microsoft.com/office/drawing/2014/main" id="{6A7EF741-A868-1347-B261-22F6B21CAF98}"/>
              </a:ext>
            </a:extLst>
          </p:cNvPr>
          <p:cNvPicPr>
            <a:picLocks/>
          </p:cNvPicPr>
          <p:nvPr/>
        </p:nvPicPr>
        <p:blipFill rotWithShape="1">
          <a:blip r:embed="rId4" cstate="screen">
            <a:extLst>
              <a:ext uri="{28A0092B-C50C-407E-A947-70E740481C1C}">
                <a14:useLocalDpi xmlns:a14="http://schemas.microsoft.com/office/drawing/2010/main"/>
              </a:ext>
            </a:extLst>
          </a:blip>
          <a:srcRect/>
          <a:stretch/>
        </p:blipFill>
        <p:spPr>
          <a:xfrm>
            <a:off x="6799766" y="1339199"/>
            <a:ext cx="1800000" cy="2167325"/>
          </a:xfrm>
          <a:prstGeom prst="roundRect">
            <a:avLst>
              <a:gd name="adj" fmla="val 0"/>
            </a:avLst>
          </a:prstGeom>
        </p:spPr>
      </p:pic>
      <p:sp>
        <p:nvSpPr>
          <p:cNvPr id="14" name="TextBox 13">
            <a:extLst>
              <a:ext uri="{FF2B5EF4-FFF2-40B4-BE49-F238E27FC236}">
                <a16:creationId xmlns:a16="http://schemas.microsoft.com/office/drawing/2014/main" id="{CAE2AB16-3428-1841-96A6-02BA69D7B4F9}"/>
              </a:ext>
            </a:extLst>
          </p:cNvPr>
          <p:cNvSpPr txBox="1"/>
          <p:nvPr/>
        </p:nvSpPr>
        <p:spPr>
          <a:xfrm>
            <a:off x="4826376" y="3656343"/>
            <a:ext cx="1800000" cy="292388"/>
          </a:xfrm>
          <a:prstGeom prst="rect">
            <a:avLst/>
          </a:prstGeom>
          <a:solidFill>
            <a:srgbClr val="EE334E"/>
          </a:solidFill>
        </p:spPr>
        <p:txBody>
          <a:bodyPr wrap="square" rtlCol="0">
            <a:spAutoFit/>
          </a:bodyPr>
          <a:lstStyle/>
          <a:p>
            <a:pPr algn="ctr"/>
            <a:r>
              <a:rPr lang="en-US" sz="1300" b="1" dirty="0">
                <a:solidFill>
                  <a:schemeClr val="bg1"/>
                </a:solidFill>
              </a:rPr>
              <a:t>PARA BADMINTON</a:t>
            </a:r>
          </a:p>
        </p:txBody>
      </p:sp>
      <p:sp>
        <p:nvSpPr>
          <p:cNvPr id="15" name="TextBox 14">
            <a:extLst>
              <a:ext uri="{FF2B5EF4-FFF2-40B4-BE49-F238E27FC236}">
                <a16:creationId xmlns:a16="http://schemas.microsoft.com/office/drawing/2014/main" id="{63DF5E4C-1852-094B-8FCF-84A00468DD9E}"/>
              </a:ext>
            </a:extLst>
          </p:cNvPr>
          <p:cNvSpPr txBox="1"/>
          <p:nvPr/>
        </p:nvSpPr>
        <p:spPr>
          <a:xfrm>
            <a:off x="6799767" y="3656343"/>
            <a:ext cx="1800000" cy="292388"/>
          </a:xfrm>
          <a:prstGeom prst="rect">
            <a:avLst/>
          </a:prstGeom>
          <a:solidFill>
            <a:srgbClr val="EE334E"/>
          </a:solidFill>
        </p:spPr>
        <p:txBody>
          <a:bodyPr wrap="square" rtlCol="0">
            <a:spAutoFit/>
          </a:bodyPr>
          <a:lstStyle/>
          <a:p>
            <a:pPr algn="ctr"/>
            <a:r>
              <a:rPr lang="en-US" sz="1300" b="1" dirty="0">
                <a:solidFill>
                  <a:schemeClr val="bg1"/>
                </a:solidFill>
              </a:rPr>
              <a:t>PARA TAEKWONDO</a:t>
            </a:r>
          </a:p>
        </p:txBody>
      </p:sp>
      <p:sp>
        <p:nvSpPr>
          <p:cNvPr id="16" name="TextBox 15">
            <a:extLst>
              <a:ext uri="{FF2B5EF4-FFF2-40B4-BE49-F238E27FC236}">
                <a16:creationId xmlns:a16="http://schemas.microsoft.com/office/drawing/2014/main" id="{A74C8256-9997-CB4B-B90C-D347F36A370B}"/>
              </a:ext>
            </a:extLst>
          </p:cNvPr>
          <p:cNvSpPr txBox="1"/>
          <p:nvPr/>
        </p:nvSpPr>
        <p:spPr>
          <a:xfrm>
            <a:off x="4495112" y="3262801"/>
            <a:ext cx="2052000" cy="215444"/>
          </a:xfrm>
          <a:prstGeom prst="rect">
            <a:avLst/>
          </a:prstGeom>
          <a:noFill/>
        </p:spPr>
        <p:txBody>
          <a:bodyPr wrap="square" lIns="0" rIns="0" rtlCol="0">
            <a:spAutoFit/>
          </a:bodyPr>
          <a:lstStyle/>
          <a:p>
            <a:pPr algn="r"/>
            <a:r>
              <a:rPr lang="en-GB" sz="800" dirty="0">
                <a:solidFill>
                  <a:schemeClr val="bg1"/>
                </a:solidFill>
              </a:rPr>
              <a:t>© </a:t>
            </a:r>
            <a:r>
              <a:rPr lang="en-GB" sz="800" dirty="0" err="1">
                <a:solidFill>
                  <a:schemeClr val="bg1"/>
                </a:solidFill>
              </a:rPr>
              <a:t>Actionphotography.co.uk</a:t>
            </a:r>
            <a:endParaRPr lang="en-GB" sz="800" dirty="0">
              <a:solidFill>
                <a:schemeClr val="bg1"/>
              </a:solidFill>
            </a:endParaRPr>
          </a:p>
        </p:txBody>
      </p:sp>
      <p:sp>
        <p:nvSpPr>
          <p:cNvPr id="17" name="TextBox 16">
            <a:extLst>
              <a:ext uri="{FF2B5EF4-FFF2-40B4-BE49-F238E27FC236}">
                <a16:creationId xmlns:a16="http://schemas.microsoft.com/office/drawing/2014/main" id="{0A0DC6E4-19C2-7943-8F9C-167EDC27198D}"/>
              </a:ext>
            </a:extLst>
          </p:cNvPr>
          <p:cNvSpPr txBox="1"/>
          <p:nvPr/>
        </p:nvSpPr>
        <p:spPr>
          <a:xfrm>
            <a:off x="6505759" y="3253734"/>
            <a:ext cx="2052000" cy="215444"/>
          </a:xfrm>
          <a:prstGeom prst="rect">
            <a:avLst/>
          </a:prstGeom>
          <a:noFill/>
        </p:spPr>
        <p:txBody>
          <a:bodyPr wrap="square" lIns="0" rIns="0" rtlCol="0">
            <a:spAutoFit/>
          </a:bodyPr>
          <a:lstStyle/>
          <a:p>
            <a:pPr algn="r"/>
            <a:r>
              <a:rPr lang="en-GB" sz="800" dirty="0">
                <a:solidFill>
                  <a:schemeClr val="bg1"/>
                </a:solidFill>
              </a:rPr>
              <a:t>© World Taekwondo</a:t>
            </a:r>
          </a:p>
        </p:txBody>
      </p:sp>
    </p:spTree>
    <p:extLst>
      <p:ext uri="{BB962C8B-B14F-4D97-AF65-F5344CB8AC3E}">
        <p14:creationId xmlns:p14="http://schemas.microsoft.com/office/powerpoint/2010/main" val="2806286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hoto of several flag bearers during a ceremony at the Paralympic Games.">
            <a:extLst>
              <a:ext uri="{FF2B5EF4-FFF2-40B4-BE49-F238E27FC236}">
                <a16:creationId xmlns:a16="http://schemas.microsoft.com/office/drawing/2014/main" id="{CAD2EA3A-F091-C64F-B2CC-5059A78EE60F}"/>
              </a:ext>
            </a:extLst>
          </p:cNvPr>
          <p:cNvPicPr>
            <a:picLocks noChangeAspect="1"/>
          </p:cNvPicPr>
          <p:nvPr/>
        </p:nvPicPr>
        <p:blipFill rotWithShape="1">
          <a:blip r:embed="rId3"/>
          <a:srcRect l="-3" r="27656" b="6484"/>
          <a:stretch/>
        </p:blipFill>
        <p:spPr>
          <a:xfrm>
            <a:off x="4730750" y="1079999"/>
            <a:ext cx="3888000" cy="3348000"/>
          </a:xfrm>
          <a:prstGeom prst="rect">
            <a:avLst/>
          </a:prstGeom>
        </p:spPr>
      </p:pic>
      <p:sp>
        <p:nvSpPr>
          <p:cNvPr id="2" name="Content Placeholder 1">
            <a:extLst>
              <a:ext uri="{FF2B5EF4-FFF2-40B4-BE49-F238E27FC236}">
                <a16:creationId xmlns:a16="http://schemas.microsoft.com/office/drawing/2014/main" id="{FC00AD42-FB5F-C246-B99F-CA2B28977F27}"/>
              </a:ext>
            </a:extLst>
          </p:cNvPr>
          <p:cNvSpPr>
            <a:spLocks noGrp="1"/>
          </p:cNvSpPr>
          <p:nvPr>
            <p:ph sz="half" idx="1"/>
          </p:nvPr>
        </p:nvSpPr>
        <p:spPr>
          <a:xfrm>
            <a:off x="462041" y="1239838"/>
            <a:ext cx="4109959" cy="2807520"/>
          </a:xfrm>
        </p:spPr>
        <p:txBody>
          <a:bodyPr/>
          <a:lstStyle/>
          <a:p>
            <a:pPr marL="0" indent="0">
              <a:buNone/>
            </a:pPr>
            <a:r>
              <a:rPr lang="en-GB" sz="1400" dirty="0"/>
              <a:t>The Paralympic Games is an </a:t>
            </a:r>
            <a:r>
              <a:rPr lang="en-GB" sz="1400" b="1" dirty="0"/>
              <a:t>international</a:t>
            </a:r>
            <a:r>
              <a:rPr lang="en-GB" sz="1400" dirty="0"/>
              <a:t>, </a:t>
            </a:r>
            <a:r>
              <a:rPr lang="en-GB" sz="1400" b="1" dirty="0"/>
              <a:t>multi-sport event </a:t>
            </a:r>
            <a:r>
              <a:rPr lang="en-GB" sz="1400" dirty="0"/>
              <a:t>at which elite Para athletes from around the world compete in different Paralympic sports.</a:t>
            </a:r>
          </a:p>
          <a:p>
            <a:pPr marL="0" indent="0">
              <a:buNone/>
            </a:pPr>
            <a:r>
              <a:rPr lang="en-GB" sz="1400" dirty="0"/>
              <a:t>The word ‘</a:t>
            </a:r>
            <a:r>
              <a:rPr lang="en-GB" sz="1400" b="1" dirty="0"/>
              <a:t>Paralympic</a:t>
            </a:r>
            <a:r>
              <a:rPr lang="en-GB" sz="1400" dirty="0"/>
              <a:t>’ comes from the Greek ‘</a:t>
            </a:r>
            <a:r>
              <a:rPr lang="en-GB" sz="1400" b="1" dirty="0">
                <a:solidFill>
                  <a:srgbClr val="EE334E"/>
                </a:solidFill>
              </a:rPr>
              <a:t>para</a:t>
            </a:r>
            <a:r>
              <a:rPr lang="en-GB" sz="1400" dirty="0"/>
              <a:t>’ (beside or alongside) and the word ‘</a:t>
            </a:r>
            <a:r>
              <a:rPr lang="en-GB" sz="1400" b="1" dirty="0">
                <a:solidFill>
                  <a:srgbClr val="EE334E"/>
                </a:solidFill>
              </a:rPr>
              <a:t>Olympic</a:t>
            </a:r>
            <a:r>
              <a:rPr lang="en-GB" sz="1400" dirty="0"/>
              <a:t>’. </a:t>
            </a:r>
          </a:p>
          <a:p>
            <a:pPr marL="0" indent="0">
              <a:buNone/>
            </a:pPr>
            <a:r>
              <a:rPr lang="en-GB" sz="1400" dirty="0"/>
              <a:t>The Paralympic Games and the Olympic Games are </a:t>
            </a:r>
            <a:r>
              <a:rPr lang="en-GB" sz="1400" b="1" dirty="0"/>
              <a:t>separate events </a:t>
            </a:r>
            <a:r>
              <a:rPr lang="en-GB" sz="1400" dirty="0"/>
              <a:t>that use the same </a:t>
            </a:r>
            <a:r>
              <a:rPr lang="en-GB" sz="1400" b="1" dirty="0"/>
              <a:t>cities</a:t>
            </a:r>
            <a:r>
              <a:rPr lang="en-GB" sz="1400" dirty="0"/>
              <a:t> and </a:t>
            </a:r>
            <a:r>
              <a:rPr lang="en-GB" sz="1400" b="1" dirty="0"/>
              <a:t>venues</a:t>
            </a:r>
            <a:r>
              <a:rPr lang="en-GB" sz="1400" dirty="0"/>
              <a:t>.</a:t>
            </a:r>
          </a:p>
          <a:p>
            <a:pPr marL="0" indent="0">
              <a:buNone/>
            </a:pPr>
            <a:endParaRPr lang="en-US" sz="1400" dirty="0"/>
          </a:p>
        </p:txBody>
      </p:sp>
      <p:sp>
        <p:nvSpPr>
          <p:cNvPr id="4" name="Text Placeholder 3">
            <a:extLst>
              <a:ext uri="{FF2B5EF4-FFF2-40B4-BE49-F238E27FC236}">
                <a16:creationId xmlns:a16="http://schemas.microsoft.com/office/drawing/2014/main" id="{8D593ACA-EEDF-444A-9253-ABCBEFAC27B8}"/>
              </a:ext>
            </a:extLst>
          </p:cNvPr>
          <p:cNvSpPr>
            <a:spLocks noGrp="1"/>
          </p:cNvSpPr>
          <p:nvPr>
            <p:ph type="body" sz="quarter" idx="14"/>
          </p:nvPr>
        </p:nvSpPr>
        <p:spPr>
          <a:xfrm>
            <a:off x="544233" y="340290"/>
            <a:ext cx="5075982" cy="276999"/>
          </a:xfrm>
        </p:spPr>
        <p:txBody>
          <a:bodyPr/>
          <a:lstStyle/>
          <a:p>
            <a:r>
              <a:rPr lang="en-US" dirty="0">
                <a:latin typeface="Arial Black" panose="020B0604020202020204" pitchFamily="34" charset="0"/>
                <a:cs typeface="Arial Black" panose="020B0604020202020204" pitchFamily="34" charset="0"/>
              </a:rPr>
              <a:t>P4</a:t>
            </a:r>
            <a:r>
              <a:rPr lang="en-US" dirty="0"/>
              <a:t> Paralympic games</a:t>
            </a:r>
          </a:p>
        </p:txBody>
      </p:sp>
      <p:sp>
        <p:nvSpPr>
          <p:cNvPr id="5" name="Text Placeholder 4">
            <a:extLst>
              <a:ext uri="{FF2B5EF4-FFF2-40B4-BE49-F238E27FC236}">
                <a16:creationId xmlns:a16="http://schemas.microsoft.com/office/drawing/2014/main" id="{C6DA252C-6740-D24C-B731-9E757663C5F9}"/>
              </a:ext>
            </a:extLst>
          </p:cNvPr>
          <p:cNvSpPr>
            <a:spLocks noGrp="1"/>
          </p:cNvSpPr>
          <p:nvPr>
            <p:ph type="body" sz="quarter" idx="10"/>
          </p:nvPr>
        </p:nvSpPr>
        <p:spPr>
          <a:xfrm>
            <a:off x="7161809" y="342436"/>
            <a:ext cx="1437958" cy="273844"/>
          </a:xfrm>
        </p:spPr>
        <p:txBody>
          <a:bodyPr/>
          <a:lstStyle/>
          <a:p>
            <a:r>
              <a:rPr lang="en-US" dirty="0"/>
              <a:t>Theme 1 – unit 1</a:t>
            </a:r>
          </a:p>
          <a:p>
            <a:endParaRPr lang="en-US" dirty="0"/>
          </a:p>
        </p:txBody>
      </p:sp>
      <p:sp>
        <p:nvSpPr>
          <p:cNvPr id="6" name="Slide Number Placeholder 5">
            <a:extLst>
              <a:ext uri="{FF2B5EF4-FFF2-40B4-BE49-F238E27FC236}">
                <a16:creationId xmlns:a16="http://schemas.microsoft.com/office/drawing/2014/main" id="{134DBE64-4A3C-5F49-A15D-6E2249954790}"/>
              </a:ext>
            </a:extLst>
          </p:cNvPr>
          <p:cNvSpPr>
            <a:spLocks noGrp="1"/>
          </p:cNvSpPr>
          <p:nvPr>
            <p:ph type="sldNum" sz="quarter" idx="12"/>
          </p:nvPr>
        </p:nvSpPr>
        <p:spPr/>
        <p:txBody>
          <a:bodyPr/>
          <a:lstStyle/>
          <a:p>
            <a:fld id="{8922F79C-64A1-3D46-A01B-7C94B1EF2648}" type="slidenum">
              <a:rPr lang="en-US" smtClean="0"/>
              <a:pPr/>
              <a:t>13</a:t>
            </a:fld>
            <a:endParaRPr lang="en-US" dirty="0">
              <a:latin typeface="Arial" panose="020B0604020202020204" pitchFamily="34" charset="0"/>
            </a:endParaRPr>
          </a:p>
        </p:txBody>
      </p:sp>
      <p:sp>
        <p:nvSpPr>
          <p:cNvPr id="9" name="TextBox 8">
            <a:extLst>
              <a:ext uri="{FF2B5EF4-FFF2-40B4-BE49-F238E27FC236}">
                <a16:creationId xmlns:a16="http://schemas.microsoft.com/office/drawing/2014/main" id="{20250C3F-74E6-CF48-A840-5B8B7092ECE1}"/>
              </a:ext>
            </a:extLst>
          </p:cNvPr>
          <p:cNvSpPr txBox="1"/>
          <p:nvPr/>
        </p:nvSpPr>
        <p:spPr>
          <a:xfrm>
            <a:off x="4865840" y="4165101"/>
            <a:ext cx="1894556" cy="215444"/>
          </a:xfrm>
          <a:prstGeom prst="rect">
            <a:avLst/>
          </a:prstGeom>
          <a:noFill/>
        </p:spPr>
        <p:txBody>
          <a:bodyPr wrap="square" lIns="0" rIns="0" rtlCol="0">
            <a:spAutoFit/>
          </a:bodyPr>
          <a:lstStyle/>
          <a:p>
            <a:r>
              <a:rPr lang="en-GB" sz="800" dirty="0">
                <a:solidFill>
                  <a:schemeClr val="bg1"/>
                </a:solidFill>
              </a:rPr>
              <a:t>© Raphael Dias, Getty Images</a:t>
            </a:r>
          </a:p>
        </p:txBody>
      </p:sp>
    </p:spTree>
    <p:extLst>
      <p:ext uri="{BB962C8B-B14F-4D97-AF65-F5344CB8AC3E}">
        <p14:creationId xmlns:p14="http://schemas.microsoft.com/office/powerpoint/2010/main" val="104249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fade">
                                      <p:cBhvr>
                                        <p:cTn id="11" dur="500"/>
                                        <p:tgtEl>
                                          <p:spTgt spid="2">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00AD42-FB5F-C246-B99F-CA2B28977F27}"/>
              </a:ext>
            </a:extLst>
          </p:cNvPr>
          <p:cNvSpPr>
            <a:spLocks noGrp="1"/>
          </p:cNvSpPr>
          <p:nvPr>
            <p:ph sz="half" idx="1"/>
          </p:nvPr>
        </p:nvSpPr>
        <p:spPr>
          <a:xfrm>
            <a:off x="478378" y="2019300"/>
            <a:ext cx="4042821" cy="2387600"/>
          </a:xfrm>
        </p:spPr>
        <p:txBody>
          <a:bodyPr/>
          <a:lstStyle/>
          <a:p>
            <a:pPr marL="0" indent="0">
              <a:buNone/>
            </a:pPr>
            <a:r>
              <a:rPr lang="en-US" sz="3500" b="1" dirty="0">
                <a:solidFill>
                  <a:srgbClr val="EE334E"/>
                </a:solidFill>
              </a:rPr>
              <a:t>PARA ATHLETE</a:t>
            </a:r>
          </a:p>
          <a:p>
            <a:pPr marL="0" indent="0">
              <a:buNone/>
            </a:pPr>
            <a:r>
              <a:rPr lang="en-GB" sz="1400" dirty="0"/>
              <a:t>A Para athlete is a person with an </a:t>
            </a:r>
            <a:r>
              <a:rPr lang="en-GB" sz="1400" b="1" dirty="0"/>
              <a:t>impairment </a:t>
            </a:r>
            <a:r>
              <a:rPr lang="en-GB" sz="1400" dirty="0"/>
              <a:t>who participates in </a:t>
            </a:r>
            <a:r>
              <a:rPr lang="en-GB" sz="1400" b="1" dirty="0"/>
              <a:t>recreational</a:t>
            </a:r>
            <a:r>
              <a:rPr lang="en-GB" sz="1400" dirty="0"/>
              <a:t> and/or </a:t>
            </a:r>
            <a:r>
              <a:rPr lang="en-GB" sz="1400" b="1" dirty="0"/>
              <a:t>competitive physical activity </a:t>
            </a:r>
            <a:r>
              <a:rPr lang="en-GB" sz="1400" dirty="0"/>
              <a:t>and </a:t>
            </a:r>
            <a:r>
              <a:rPr lang="en-GB" sz="1400" b="1" dirty="0"/>
              <a:t>sport</a:t>
            </a:r>
            <a:r>
              <a:rPr lang="en-GB" sz="1400" dirty="0"/>
              <a:t>.</a:t>
            </a:r>
          </a:p>
        </p:txBody>
      </p:sp>
      <p:sp>
        <p:nvSpPr>
          <p:cNvPr id="4" name="Text Placeholder 3">
            <a:extLst>
              <a:ext uri="{FF2B5EF4-FFF2-40B4-BE49-F238E27FC236}">
                <a16:creationId xmlns:a16="http://schemas.microsoft.com/office/drawing/2014/main" id="{8D593ACA-EEDF-444A-9253-ABCBEFAC27B8}"/>
              </a:ext>
            </a:extLst>
          </p:cNvPr>
          <p:cNvSpPr>
            <a:spLocks noGrp="1"/>
          </p:cNvSpPr>
          <p:nvPr>
            <p:ph type="body" sz="quarter" idx="14"/>
          </p:nvPr>
        </p:nvSpPr>
        <p:spPr>
          <a:xfrm>
            <a:off x="544232" y="340290"/>
            <a:ext cx="6021667" cy="276999"/>
          </a:xfrm>
        </p:spPr>
        <p:txBody>
          <a:bodyPr/>
          <a:lstStyle/>
          <a:p>
            <a:r>
              <a:rPr lang="en-US" dirty="0">
                <a:latin typeface="Arial Black" panose="020B0604020202020204" pitchFamily="34" charset="0"/>
                <a:cs typeface="Arial Black" panose="020B0604020202020204" pitchFamily="34" charset="0"/>
              </a:rPr>
              <a:t>P5</a:t>
            </a:r>
            <a:r>
              <a:rPr lang="en-US" dirty="0"/>
              <a:t> Para athlete</a:t>
            </a:r>
          </a:p>
        </p:txBody>
      </p:sp>
      <p:sp>
        <p:nvSpPr>
          <p:cNvPr id="5" name="Text Placeholder 4">
            <a:extLst>
              <a:ext uri="{FF2B5EF4-FFF2-40B4-BE49-F238E27FC236}">
                <a16:creationId xmlns:a16="http://schemas.microsoft.com/office/drawing/2014/main" id="{C6DA252C-6740-D24C-B731-9E757663C5F9}"/>
              </a:ext>
            </a:extLst>
          </p:cNvPr>
          <p:cNvSpPr>
            <a:spLocks noGrp="1"/>
          </p:cNvSpPr>
          <p:nvPr>
            <p:ph type="body" sz="quarter" idx="10"/>
          </p:nvPr>
        </p:nvSpPr>
        <p:spPr>
          <a:xfrm>
            <a:off x="7161809" y="342436"/>
            <a:ext cx="1437958" cy="273844"/>
          </a:xfrm>
        </p:spPr>
        <p:txBody>
          <a:bodyPr/>
          <a:lstStyle/>
          <a:p>
            <a:r>
              <a:rPr lang="en-US" dirty="0"/>
              <a:t>Theme 1 – unit 1</a:t>
            </a:r>
          </a:p>
          <a:p>
            <a:endParaRPr lang="en-US" dirty="0"/>
          </a:p>
        </p:txBody>
      </p:sp>
      <p:sp>
        <p:nvSpPr>
          <p:cNvPr id="6" name="Slide Number Placeholder 5">
            <a:extLst>
              <a:ext uri="{FF2B5EF4-FFF2-40B4-BE49-F238E27FC236}">
                <a16:creationId xmlns:a16="http://schemas.microsoft.com/office/drawing/2014/main" id="{134DBE64-4A3C-5F49-A15D-6E2249954790}"/>
              </a:ext>
            </a:extLst>
          </p:cNvPr>
          <p:cNvSpPr>
            <a:spLocks noGrp="1"/>
          </p:cNvSpPr>
          <p:nvPr>
            <p:ph type="sldNum" sz="quarter" idx="12"/>
          </p:nvPr>
        </p:nvSpPr>
        <p:spPr/>
        <p:txBody>
          <a:bodyPr/>
          <a:lstStyle/>
          <a:p>
            <a:fld id="{8922F79C-64A1-3D46-A01B-7C94B1EF2648}" type="slidenum">
              <a:rPr lang="en-US" smtClean="0"/>
              <a:pPr/>
              <a:t>14</a:t>
            </a:fld>
            <a:endParaRPr lang="en-US" dirty="0">
              <a:latin typeface="Arial" panose="020B0604020202020204" pitchFamily="34" charset="0"/>
            </a:endParaRPr>
          </a:p>
        </p:txBody>
      </p:sp>
      <p:sp>
        <p:nvSpPr>
          <p:cNvPr id="8" name="TextBox 7">
            <a:extLst>
              <a:ext uri="{FF2B5EF4-FFF2-40B4-BE49-F238E27FC236}">
                <a16:creationId xmlns:a16="http://schemas.microsoft.com/office/drawing/2014/main" id="{AA4533F9-35A0-BB46-A854-EAF3463B6D5D}"/>
              </a:ext>
            </a:extLst>
          </p:cNvPr>
          <p:cNvSpPr txBox="1"/>
          <p:nvPr/>
        </p:nvSpPr>
        <p:spPr>
          <a:xfrm>
            <a:off x="4950390" y="3762430"/>
            <a:ext cx="3658905" cy="692497"/>
          </a:xfrm>
          <a:prstGeom prst="rect">
            <a:avLst/>
          </a:prstGeom>
          <a:solidFill>
            <a:srgbClr val="EE334E"/>
          </a:solidFill>
        </p:spPr>
        <p:txBody>
          <a:bodyPr wrap="square" rtlCol="0">
            <a:spAutoFit/>
          </a:bodyPr>
          <a:lstStyle/>
          <a:p>
            <a:pPr algn="ctr"/>
            <a:r>
              <a:rPr lang="en-GB" sz="1300" b="1" cap="all" dirty="0">
                <a:solidFill>
                  <a:schemeClr val="bg1"/>
                </a:solidFill>
              </a:rPr>
              <a:t>Para athlete </a:t>
            </a:r>
            <a:r>
              <a:rPr lang="en-GB" sz="1300" b="1" cap="all" dirty="0" err="1">
                <a:solidFill>
                  <a:schemeClr val="bg1"/>
                </a:solidFill>
              </a:rPr>
              <a:t>Lairca</a:t>
            </a:r>
            <a:r>
              <a:rPr lang="en-GB" sz="1300" b="1" cap="all" dirty="0">
                <a:solidFill>
                  <a:schemeClr val="bg1"/>
                </a:solidFill>
              </a:rPr>
              <a:t> </a:t>
            </a:r>
            <a:r>
              <a:rPr lang="en-GB" sz="1300" b="1" cap="all" dirty="0" err="1">
                <a:solidFill>
                  <a:schemeClr val="bg1"/>
                </a:solidFill>
              </a:rPr>
              <a:t>Nicdao</a:t>
            </a:r>
            <a:r>
              <a:rPr lang="en-GB" sz="1300" b="1" cap="all" dirty="0">
                <a:solidFill>
                  <a:schemeClr val="bg1"/>
                </a:solidFill>
              </a:rPr>
              <a:t>, </a:t>
            </a:r>
            <a:br>
              <a:rPr lang="en-GB" sz="1300" b="1" cap="all" dirty="0">
                <a:solidFill>
                  <a:schemeClr val="bg1"/>
                </a:solidFill>
              </a:rPr>
            </a:br>
            <a:r>
              <a:rPr lang="en-GB" sz="1300" b="1" cap="all" dirty="0">
                <a:solidFill>
                  <a:schemeClr val="bg1"/>
                </a:solidFill>
              </a:rPr>
              <a:t>The first junior world champion </a:t>
            </a:r>
            <a:br>
              <a:rPr lang="en-GB" sz="1300" b="1" cap="all" dirty="0">
                <a:solidFill>
                  <a:schemeClr val="bg1"/>
                </a:solidFill>
              </a:rPr>
            </a:br>
            <a:r>
              <a:rPr lang="en-GB" sz="1300" b="1" cap="all" dirty="0">
                <a:solidFill>
                  <a:schemeClr val="bg1"/>
                </a:solidFill>
              </a:rPr>
              <a:t>in Para dance, Bonn 2019</a:t>
            </a:r>
            <a:endParaRPr lang="en-GB" sz="1300" cap="all" dirty="0">
              <a:solidFill>
                <a:schemeClr val="bg1"/>
              </a:solidFill>
            </a:endParaRPr>
          </a:p>
        </p:txBody>
      </p:sp>
      <p:pic>
        <p:nvPicPr>
          <p:cNvPr id="9" name="Picture 8" descr="Photo of Para athlete Lairca Nicdao, the first junior World Champion in Para dance, Bonn 2019.">
            <a:extLst>
              <a:ext uri="{FF2B5EF4-FFF2-40B4-BE49-F238E27FC236}">
                <a16:creationId xmlns:a16="http://schemas.microsoft.com/office/drawing/2014/main" id="{BD48F119-0DEA-0846-B976-5A7B9B695492}"/>
              </a:ext>
            </a:extLst>
          </p:cNvPr>
          <p:cNvPicPr>
            <a:picLocks noChangeAspect="1"/>
          </p:cNvPicPr>
          <p:nvPr/>
        </p:nvPicPr>
        <p:blipFill rotWithShape="1">
          <a:blip r:embed="rId2"/>
          <a:srcRect l="9345" t="13444" r="-105" b="29883"/>
          <a:stretch/>
        </p:blipFill>
        <p:spPr>
          <a:xfrm>
            <a:off x="4950391" y="1330662"/>
            <a:ext cx="3658906" cy="2340000"/>
          </a:xfrm>
          <a:prstGeom prst="rect">
            <a:avLst/>
          </a:prstGeom>
        </p:spPr>
      </p:pic>
      <p:sp>
        <p:nvSpPr>
          <p:cNvPr id="10" name="TextBox 9">
            <a:extLst>
              <a:ext uri="{FF2B5EF4-FFF2-40B4-BE49-F238E27FC236}">
                <a16:creationId xmlns:a16="http://schemas.microsoft.com/office/drawing/2014/main" id="{DFD49F96-6F25-6347-AD12-1718EF3B0352}"/>
              </a:ext>
            </a:extLst>
          </p:cNvPr>
          <p:cNvSpPr txBox="1"/>
          <p:nvPr/>
        </p:nvSpPr>
        <p:spPr>
          <a:xfrm>
            <a:off x="6493669" y="3453237"/>
            <a:ext cx="2052000" cy="215444"/>
          </a:xfrm>
          <a:prstGeom prst="rect">
            <a:avLst/>
          </a:prstGeom>
          <a:noFill/>
        </p:spPr>
        <p:txBody>
          <a:bodyPr wrap="square" lIns="0" rIns="0" rtlCol="0">
            <a:spAutoFit/>
          </a:bodyPr>
          <a:lstStyle/>
          <a:p>
            <a:pPr algn="r"/>
            <a:r>
              <a:rPr lang="en-GB" sz="800" dirty="0">
                <a:solidFill>
                  <a:schemeClr val="bg1"/>
                </a:solidFill>
              </a:rPr>
              <a:t>© Eva </a:t>
            </a:r>
            <a:r>
              <a:rPr lang="en-GB" sz="800" dirty="0" err="1">
                <a:solidFill>
                  <a:schemeClr val="bg1"/>
                </a:solidFill>
              </a:rPr>
              <a:t>Pavía</a:t>
            </a:r>
            <a:r>
              <a:rPr lang="en-GB" sz="800" dirty="0">
                <a:solidFill>
                  <a:schemeClr val="bg1"/>
                </a:solidFill>
              </a:rPr>
              <a:t>/#</a:t>
            </a:r>
            <a:r>
              <a:rPr lang="en-GB" sz="800" dirty="0" err="1">
                <a:solidFill>
                  <a:schemeClr val="bg1"/>
                </a:solidFill>
              </a:rPr>
              <a:t>BizziTeam</a:t>
            </a:r>
            <a:endParaRPr lang="en-GB" sz="800" dirty="0">
              <a:solidFill>
                <a:schemeClr val="bg1"/>
              </a:solidFill>
            </a:endParaRPr>
          </a:p>
        </p:txBody>
      </p:sp>
    </p:spTree>
    <p:extLst>
      <p:ext uri="{BB962C8B-B14F-4D97-AF65-F5344CB8AC3E}">
        <p14:creationId xmlns:p14="http://schemas.microsoft.com/office/powerpoint/2010/main" val="1587796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C00AD42-FB5F-C246-B99F-CA2B28977F27}"/>
              </a:ext>
            </a:extLst>
          </p:cNvPr>
          <p:cNvSpPr>
            <a:spLocks noGrp="1"/>
          </p:cNvSpPr>
          <p:nvPr>
            <p:ph sz="half" idx="1"/>
          </p:nvPr>
        </p:nvSpPr>
        <p:spPr>
          <a:xfrm>
            <a:off x="478378" y="2019300"/>
            <a:ext cx="4042821" cy="2387600"/>
          </a:xfrm>
        </p:spPr>
        <p:txBody>
          <a:bodyPr/>
          <a:lstStyle/>
          <a:p>
            <a:pPr marL="0" indent="0">
              <a:buNone/>
            </a:pPr>
            <a:r>
              <a:rPr lang="en-US" sz="3500" b="1" dirty="0">
                <a:solidFill>
                  <a:srgbClr val="EE334E"/>
                </a:solidFill>
              </a:rPr>
              <a:t>PARALYMPIAN</a:t>
            </a:r>
          </a:p>
          <a:p>
            <a:pPr marL="0" indent="0">
              <a:buNone/>
            </a:pPr>
            <a:r>
              <a:rPr lang="en-GB" sz="1400" dirty="0"/>
              <a:t>A Paralympian is an athlete who </a:t>
            </a:r>
            <a:r>
              <a:rPr lang="en-GB" sz="1400" b="1" dirty="0"/>
              <a:t>has taken part </a:t>
            </a:r>
            <a:r>
              <a:rPr lang="en-GB" sz="1400" dirty="0"/>
              <a:t>in the </a:t>
            </a:r>
            <a:r>
              <a:rPr lang="en-GB" sz="1400" b="1" dirty="0"/>
              <a:t>summer </a:t>
            </a:r>
            <a:r>
              <a:rPr lang="en-GB" sz="1400" dirty="0"/>
              <a:t>or </a:t>
            </a:r>
            <a:r>
              <a:rPr lang="en-GB" sz="1400" b="1" dirty="0"/>
              <a:t>winter</a:t>
            </a:r>
            <a:r>
              <a:rPr lang="en-GB" sz="1400" dirty="0"/>
              <a:t> Paralympic Games.</a:t>
            </a:r>
          </a:p>
          <a:p>
            <a:pPr marL="0" indent="0">
              <a:buNone/>
            </a:pPr>
            <a:endParaRPr lang="en-US" sz="1400" dirty="0"/>
          </a:p>
        </p:txBody>
      </p:sp>
      <p:sp>
        <p:nvSpPr>
          <p:cNvPr id="4" name="Text Placeholder 3">
            <a:extLst>
              <a:ext uri="{FF2B5EF4-FFF2-40B4-BE49-F238E27FC236}">
                <a16:creationId xmlns:a16="http://schemas.microsoft.com/office/drawing/2014/main" id="{8D593ACA-EEDF-444A-9253-ABCBEFAC27B8}"/>
              </a:ext>
            </a:extLst>
          </p:cNvPr>
          <p:cNvSpPr>
            <a:spLocks noGrp="1"/>
          </p:cNvSpPr>
          <p:nvPr>
            <p:ph type="body" sz="quarter" idx="14"/>
          </p:nvPr>
        </p:nvSpPr>
        <p:spPr>
          <a:xfrm>
            <a:off x="544232" y="340290"/>
            <a:ext cx="6021667" cy="276999"/>
          </a:xfrm>
        </p:spPr>
        <p:txBody>
          <a:bodyPr/>
          <a:lstStyle/>
          <a:p>
            <a:r>
              <a:rPr lang="en-US" dirty="0">
                <a:latin typeface="Arial Black" panose="020B0604020202020204" pitchFamily="34" charset="0"/>
                <a:cs typeface="Arial Black" panose="020B0604020202020204" pitchFamily="34" charset="0"/>
              </a:rPr>
              <a:t>P6</a:t>
            </a:r>
            <a:r>
              <a:rPr lang="en-US" dirty="0"/>
              <a:t> Paralympian </a:t>
            </a:r>
          </a:p>
        </p:txBody>
      </p:sp>
      <p:sp>
        <p:nvSpPr>
          <p:cNvPr id="5" name="Text Placeholder 4">
            <a:extLst>
              <a:ext uri="{FF2B5EF4-FFF2-40B4-BE49-F238E27FC236}">
                <a16:creationId xmlns:a16="http://schemas.microsoft.com/office/drawing/2014/main" id="{C6DA252C-6740-D24C-B731-9E757663C5F9}"/>
              </a:ext>
            </a:extLst>
          </p:cNvPr>
          <p:cNvSpPr>
            <a:spLocks noGrp="1"/>
          </p:cNvSpPr>
          <p:nvPr>
            <p:ph type="body" sz="quarter" idx="10"/>
          </p:nvPr>
        </p:nvSpPr>
        <p:spPr>
          <a:xfrm>
            <a:off x="7161809" y="342436"/>
            <a:ext cx="1437958" cy="273844"/>
          </a:xfrm>
        </p:spPr>
        <p:txBody>
          <a:bodyPr/>
          <a:lstStyle/>
          <a:p>
            <a:r>
              <a:rPr lang="en-US" dirty="0"/>
              <a:t>Theme 1 – unit 1</a:t>
            </a:r>
          </a:p>
          <a:p>
            <a:endParaRPr lang="en-US" dirty="0"/>
          </a:p>
        </p:txBody>
      </p:sp>
      <p:sp>
        <p:nvSpPr>
          <p:cNvPr id="6" name="Slide Number Placeholder 5">
            <a:extLst>
              <a:ext uri="{FF2B5EF4-FFF2-40B4-BE49-F238E27FC236}">
                <a16:creationId xmlns:a16="http://schemas.microsoft.com/office/drawing/2014/main" id="{134DBE64-4A3C-5F49-A15D-6E2249954790}"/>
              </a:ext>
            </a:extLst>
          </p:cNvPr>
          <p:cNvSpPr>
            <a:spLocks noGrp="1"/>
          </p:cNvSpPr>
          <p:nvPr>
            <p:ph type="sldNum" sz="quarter" idx="12"/>
          </p:nvPr>
        </p:nvSpPr>
        <p:spPr/>
        <p:txBody>
          <a:bodyPr/>
          <a:lstStyle/>
          <a:p>
            <a:fld id="{8922F79C-64A1-3D46-A01B-7C94B1EF2648}" type="slidenum">
              <a:rPr lang="en-US" smtClean="0"/>
              <a:pPr/>
              <a:t>15</a:t>
            </a:fld>
            <a:endParaRPr lang="en-US" dirty="0">
              <a:latin typeface="Arial" panose="020B0604020202020204" pitchFamily="34" charset="0"/>
            </a:endParaRPr>
          </a:p>
        </p:txBody>
      </p:sp>
      <p:sp>
        <p:nvSpPr>
          <p:cNvPr id="8" name="TextBox 7">
            <a:extLst>
              <a:ext uri="{FF2B5EF4-FFF2-40B4-BE49-F238E27FC236}">
                <a16:creationId xmlns:a16="http://schemas.microsoft.com/office/drawing/2014/main" id="{AA4533F9-35A0-BB46-A854-EAF3463B6D5D}"/>
              </a:ext>
            </a:extLst>
          </p:cNvPr>
          <p:cNvSpPr txBox="1"/>
          <p:nvPr/>
        </p:nvSpPr>
        <p:spPr>
          <a:xfrm>
            <a:off x="4950391" y="3762430"/>
            <a:ext cx="3632200" cy="492443"/>
          </a:xfrm>
          <a:prstGeom prst="rect">
            <a:avLst/>
          </a:prstGeom>
          <a:solidFill>
            <a:srgbClr val="EE334E"/>
          </a:solidFill>
        </p:spPr>
        <p:txBody>
          <a:bodyPr wrap="square" rtlCol="0">
            <a:spAutoFit/>
          </a:bodyPr>
          <a:lstStyle/>
          <a:p>
            <a:pPr algn="ctr"/>
            <a:r>
              <a:rPr lang="en-GB" sz="1300" b="1" dirty="0">
                <a:solidFill>
                  <a:schemeClr val="bg1"/>
                </a:solidFill>
              </a:rPr>
              <a:t>PARALYMPIAN EMMA WIGGS, GOLD MEDALLIST IN PARA CANOE, RIO 2016</a:t>
            </a:r>
            <a:endParaRPr lang="en-GB" sz="1300" dirty="0">
              <a:solidFill>
                <a:schemeClr val="bg1"/>
              </a:solidFill>
            </a:endParaRPr>
          </a:p>
        </p:txBody>
      </p:sp>
      <p:pic>
        <p:nvPicPr>
          <p:cNvPr id="9" name="Picture 8" descr="Photo of Paralympian Emma Wiggs, Gold medallist in Para canoe, Rio 2016.&#10;">
            <a:extLst>
              <a:ext uri="{FF2B5EF4-FFF2-40B4-BE49-F238E27FC236}">
                <a16:creationId xmlns:a16="http://schemas.microsoft.com/office/drawing/2014/main" id="{BD48F119-0DEA-0846-B976-5A7B9B695492}"/>
              </a:ext>
            </a:extLst>
          </p:cNvPr>
          <p:cNvPicPr>
            <a:picLocks noChangeAspect="1"/>
          </p:cNvPicPr>
          <p:nvPr/>
        </p:nvPicPr>
        <p:blipFill rotWithShape="1">
          <a:blip r:embed="rId2" cstate="screen">
            <a:extLst>
              <a:ext uri="{28A0092B-C50C-407E-A947-70E740481C1C}">
                <a14:useLocalDpi xmlns:a14="http://schemas.microsoft.com/office/drawing/2010/main"/>
              </a:ext>
            </a:extLst>
          </a:blip>
          <a:stretch/>
        </p:blipFill>
        <p:spPr>
          <a:xfrm>
            <a:off x="4950390" y="1242281"/>
            <a:ext cx="3632200" cy="2387600"/>
          </a:xfrm>
          <a:prstGeom prst="rect">
            <a:avLst/>
          </a:prstGeom>
        </p:spPr>
      </p:pic>
      <p:sp>
        <p:nvSpPr>
          <p:cNvPr id="10" name="TextBox 9">
            <a:extLst>
              <a:ext uri="{FF2B5EF4-FFF2-40B4-BE49-F238E27FC236}">
                <a16:creationId xmlns:a16="http://schemas.microsoft.com/office/drawing/2014/main" id="{DFD49F96-6F25-6347-AD12-1718EF3B0352}"/>
              </a:ext>
            </a:extLst>
          </p:cNvPr>
          <p:cNvSpPr txBox="1"/>
          <p:nvPr/>
        </p:nvSpPr>
        <p:spPr>
          <a:xfrm>
            <a:off x="6469473" y="3414437"/>
            <a:ext cx="2052000" cy="215444"/>
          </a:xfrm>
          <a:prstGeom prst="rect">
            <a:avLst/>
          </a:prstGeom>
          <a:noFill/>
        </p:spPr>
        <p:txBody>
          <a:bodyPr wrap="square" lIns="0" rIns="0" rtlCol="0">
            <a:spAutoFit/>
          </a:bodyPr>
          <a:lstStyle/>
          <a:p>
            <a:pPr algn="r"/>
            <a:r>
              <a:rPr lang="en-GB" sz="800" dirty="0"/>
              <a:t>© Al </a:t>
            </a:r>
            <a:r>
              <a:rPr lang="en-GB" sz="800" dirty="0" err="1"/>
              <a:t>Tielemans</a:t>
            </a:r>
            <a:r>
              <a:rPr lang="en-GB" sz="800" dirty="0"/>
              <a:t> for OIS/IOC</a:t>
            </a:r>
          </a:p>
        </p:txBody>
      </p:sp>
    </p:spTree>
    <p:extLst>
      <p:ext uri="{BB962C8B-B14F-4D97-AF65-F5344CB8AC3E}">
        <p14:creationId xmlns:p14="http://schemas.microsoft.com/office/powerpoint/2010/main" val="3639493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CA32118-EA70-B548-97EF-C71F1A0E1C9C}"/>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sp>
        <p:nvSpPr>
          <p:cNvPr id="5" name="Text Placeholder 4">
            <a:extLst>
              <a:ext uri="{FF2B5EF4-FFF2-40B4-BE49-F238E27FC236}">
                <a16:creationId xmlns:a16="http://schemas.microsoft.com/office/drawing/2014/main" id="{CE0BE74C-E100-D94E-A5F8-798D4530765F}"/>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F41DC1BA-73A6-5341-AA04-D900F1DE1D48}"/>
              </a:ext>
            </a:extLst>
          </p:cNvPr>
          <p:cNvSpPr>
            <a:spLocks noGrp="1"/>
          </p:cNvSpPr>
          <p:nvPr>
            <p:ph type="sldNum" sz="quarter" idx="12"/>
          </p:nvPr>
        </p:nvSpPr>
        <p:spPr/>
        <p:txBody>
          <a:bodyPr/>
          <a:lstStyle/>
          <a:p>
            <a:fld id="{8922F79C-64A1-3D46-A01B-7C94B1EF2648}" type="slidenum">
              <a:rPr lang="en-US" smtClean="0"/>
              <a:pPr/>
              <a:t>2</a:t>
            </a:fld>
            <a:endParaRPr lang="en-US" dirty="0">
              <a:latin typeface="Arial" panose="020B0604020202020204" pitchFamily="34" charset="0"/>
            </a:endParaRPr>
          </a:p>
        </p:txBody>
      </p:sp>
      <p:pic>
        <p:nvPicPr>
          <p:cNvPr id="7" name="Picture Placeholder 7" descr="Photo of spectators at the Stoke Mandeville Games.">
            <a:extLst>
              <a:ext uri="{FF2B5EF4-FFF2-40B4-BE49-F238E27FC236}">
                <a16:creationId xmlns:a16="http://schemas.microsoft.com/office/drawing/2014/main" id="{7E93E3A9-247C-5A4D-8599-00E5EE804A6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7768" y="1079999"/>
            <a:ext cx="3851999" cy="3337360"/>
          </a:xfrm>
          <a:prstGeom prst="rect">
            <a:avLst/>
          </a:prstGeom>
        </p:spPr>
      </p:pic>
      <p:sp>
        <p:nvSpPr>
          <p:cNvPr id="9" name="TextBox 8">
            <a:extLst>
              <a:ext uri="{FF2B5EF4-FFF2-40B4-BE49-F238E27FC236}">
                <a16:creationId xmlns:a16="http://schemas.microsoft.com/office/drawing/2014/main" id="{4F464DD7-413E-0C48-BBFC-B5C3A2089738}"/>
              </a:ext>
            </a:extLst>
          </p:cNvPr>
          <p:cNvSpPr txBox="1"/>
          <p:nvPr/>
        </p:nvSpPr>
        <p:spPr>
          <a:xfrm>
            <a:off x="7601312" y="4450965"/>
            <a:ext cx="1046010" cy="215444"/>
          </a:xfrm>
          <a:prstGeom prst="rect">
            <a:avLst/>
          </a:prstGeom>
          <a:noFill/>
        </p:spPr>
        <p:txBody>
          <a:bodyPr wrap="square" lIns="0" rIns="0" rtlCol="0">
            <a:spAutoFit/>
          </a:bodyPr>
          <a:lstStyle/>
          <a:p>
            <a:r>
              <a:rPr lang="en-GB" sz="800" dirty="0"/>
              <a:t>© Christopher Payne</a:t>
            </a:r>
          </a:p>
        </p:txBody>
      </p:sp>
      <p:sp>
        <p:nvSpPr>
          <p:cNvPr id="10" name="Content Placeholder 1">
            <a:extLst>
              <a:ext uri="{FF2B5EF4-FFF2-40B4-BE49-F238E27FC236}">
                <a16:creationId xmlns:a16="http://schemas.microsoft.com/office/drawing/2014/main" id="{BD6E3BA3-C6AE-7544-B540-5B67173AF2E5}"/>
              </a:ext>
            </a:extLst>
          </p:cNvPr>
          <p:cNvSpPr>
            <a:spLocks noGrp="1"/>
          </p:cNvSpPr>
          <p:nvPr>
            <p:ph sz="half" idx="1"/>
          </p:nvPr>
        </p:nvSpPr>
        <p:spPr>
          <a:xfrm>
            <a:off x="453838" y="2464656"/>
            <a:ext cx="3714508" cy="1909634"/>
          </a:xfrm>
        </p:spPr>
        <p:txBody>
          <a:bodyPr/>
          <a:lstStyle/>
          <a:p>
            <a:pPr marL="0" indent="0">
              <a:buNone/>
            </a:pPr>
            <a:r>
              <a:rPr lang="en-US" sz="1400" dirty="0"/>
              <a:t>Nearly 70 years ago, </a:t>
            </a:r>
            <a:r>
              <a:rPr lang="en-US" sz="1400" b="1" dirty="0"/>
              <a:t>Sir Ludwig Guttmann</a:t>
            </a:r>
            <a:r>
              <a:rPr lang="en-US" sz="1400" dirty="0"/>
              <a:t>, a doctor at Stoke Mandeville Hospital, in Great Britain, </a:t>
            </a:r>
            <a:r>
              <a:rPr lang="en-US" sz="1400" dirty="0" err="1"/>
              <a:t>organised</a:t>
            </a:r>
            <a:r>
              <a:rPr lang="en-US" sz="1400" dirty="0"/>
              <a:t> the first sports competition for people recovering from spinal injuries.</a:t>
            </a:r>
          </a:p>
          <a:p>
            <a:endParaRPr lang="en-US" dirty="0"/>
          </a:p>
        </p:txBody>
      </p:sp>
      <p:sp>
        <p:nvSpPr>
          <p:cNvPr id="11" name="Content Placeholder 1">
            <a:extLst>
              <a:ext uri="{FF2B5EF4-FFF2-40B4-BE49-F238E27FC236}">
                <a16:creationId xmlns:a16="http://schemas.microsoft.com/office/drawing/2014/main" id="{93107547-4E4B-B643-89B5-44A3868C6755}"/>
              </a:ext>
            </a:extLst>
          </p:cNvPr>
          <p:cNvSpPr txBox="1">
            <a:spLocks/>
          </p:cNvSpPr>
          <p:nvPr/>
        </p:nvSpPr>
        <p:spPr>
          <a:xfrm>
            <a:off x="453838" y="1959523"/>
            <a:ext cx="3886200" cy="1224453"/>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1948</a:t>
            </a:r>
          </a:p>
        </p:txBody>
      </p:sp>
      <p:sp>
        <p:nvSpPr>
          <p:cNvPr id="12" name="Text Placeholder 20">
            <a:extLst>
              <a:ext uri="{FF2B5EF4-FFF2-40B4-BE49-F238E27FC236}">
                <a16:creationId xmlns:a16="http://schemas.microsoft.com/office/drawing/2014/main" id="{72ABAB9E-1497-D048-AA4F-D8538D105163}"/>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Stoke Mandeville Games</a:t>
            </a:r>
          </a:p>
        </p:txBody>
      </p:sp>
    </p:spTree>
    <p:extLst>
      <p:ext uri="{BB962C8B-B14F-4D97-AF65-F5344CB8AC3E}">
        <p14:creationId xmlns:p14="http://schemas.microsoft.com/office/powerpoint/2010/main" val="2476081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AD51F75-1133-C040-8264-75F4BB16898A}"/>
              </a:ext>
            </a:extLst>
          </p:cNvPr>
          <p:cNvSpPr>
            <a:spLocks noGrp="1"/>
          </p:cNvSpPr>
          <p:nvPr>
            <p:ph type="body" sz="quarter" idx="10"/>
          </p:nvPr>
        </p:nvSpPr>
        <p:spPr>
          <a:xfrm>
            <a:off x="7161873" y="342435"/>
            <a:ext cx="1437894" cy="192360"/>
          </a:xfrm>
        </p:spPr>
        <p:txBody>
          <a:bodyPr/>
          <a:lstStyle/>
          <a:p>
            <a:r>
              <a:rPr lang="en-US" dirty="0"/>
              <a:t>Theme 1 – unit 1</a:t>
            </a:r>
          </a:p>
        </p:txBody>
      </p:sp>
      <p:sp>
        <p:nvSpPr>
          <p:cNvPr id="6" name="Slide Number Placeholder 5">
            <a:extLst>
              <a:ext uri="{FF2B5EF4-FFF2-40B4-BE49-F238E27FC236}">
                <a16:creationId xmlns:a16="http://schemas.microsoft.com/office/drawing/2014/main" id="{EE178A0A-0D52-E944-BC95-3A20706B45D6}"/>
              </a:ext>
            </a:extLst>
          </p:cNvPr>
          <p:cNvSpPr>
            <a:spLocks noGrp="1"/>
          </p:cNvSpPr>
          <p:nvPr>
            <p:ph type="sldNum" sz="quarter" idx="12"/>
          </p:nvPr>
        </p:nvSpPr>
        <p:spPr/>
        <p:txBody>
          <a:bodyPr/>
          <a:lstStyle/>
          <a:p>
            <a:fld id="{8922F79C-64A1-3D46-A01B-7C94B1EF2648}" type="slidenum">
              <a:rPr lang="en-US" smtClean="0"/>
              <a:pPr/>
              <a:t>3</a:t>
            </a:fld>
            <a:endParaRPr lang="en-US" dirty="0">
              <a:latin typeface="Arial" panose="020B0604020202020204" pitchFamily="34" charset="0"/>
            </a:endParaRPr>
          </a:p>
        </p:txBody>
      </p:sp>
      <p:pic>
        <p:nvPicPr>
          <p:cNvPr id="8" name="Picture Placeholder 7" descr="Photo of Wheelchair Archers at Stoke Mandeville in 1948.">
            <a:extLst>
              <a:ext uri="{FF2B5EF4-FFF2-40B4-BE49-F238E27FC236}">
                <a16:creationId xmlns:a16="http://schemas.microsoft.com/office/drawing/2014/main" id="{C8E694E3-957D-9D40-8C63-9D72868D2E4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7768" y="1079999"/>
            <a:ext cx="3851999" cy="3337360"/>
          </a:xfrm>
          <a:prstGeom prst="rect">
            <a:avLst/>
          </a:prstGeom>
        </p:spPr>
      </p:pic>
      <p:sp>
        <p:nvSpPr>
          <p:cNvPr id="10" name="Content Placeholder 1">
            <a:extLst>
              <a:ext uri="{FF2B5EF4-FFF2-40B4-BE49-F238E27FC236}">
                <a16:creationId xmlns:a16="http://schemas.microsoft.com/office/drawing/2014/main" id="{4F04ABC1-33A6-A349-BAAF-066F0BFBA2A4}"/>
              </a:ext>
            </a:extLst>
          </p:cNvPr>
          <p:cNvSpPr txBox="1">
            <a:spLocks/>
          </p:cNvSpPr>
          <p:nvPr/>
        </p:nvSpPr>
        <p:spPr>
          <a:xfrm>
            <a:off x="465176" y="1749022"/>
            <a:ext cx="2405052" cy="1101098"/>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GB" sz="1400" dirty="0">
                <a:latin typeface="Arial"/>
                <a:cs typeface="Arial"/>
              </a:rPr>
              <a:t>It was an </a:t>
            </a:r>
            <a:r>
              <a:rPr lang="en-GB" sz="1400" b="1" dirty="0">
                <a:latin typeface="Arial"/>
                <a:cs typeface="Arial"/>
              </a:rPr>
              <a:t>archery competition </a:t>
            </a:r>
            <a:r>
              <a:rPr lang="en-GB" sz="1400" dirty="0">
                <a:latin typeface="Arial"/>
                <a:cs typeface="Arial"/>
              </a:rPr>
              <a:t>involving </a:t>
            </a:r>
            <a:br>
              <a:rPr lang="en-GB" sz="1400" dirty="0">
                <a:latin typeface="Arial"/>
                <a:cs typeface="Arial"/>
              </a:rPr>
            </a:br>
            <a:r>
              <a:rPr lang="en-GB" sz="1400" dirty="0">
                <a:latin typeface="Arial"/>
                <a:cs typeface="Arial"/>
              </a:rPr>
              <a:t>16 wheelchair competitors.</a:t>
            </a:r>
          </a:p>
          <a:p>
            <a:pPr marL="0" indent="0">
              <a:buFont typeface="Arial" panose="020B0604020202020204" pitchFamily="34" charset="0"/>
              <a:buNone/>
            </a:pPr>
            <a:endParaRPr lang="en-US" dirty="0"/>
          </a:p>
        </p:txBody>
      </p:sp>
      <p:sp>
        <p:nvSpPr>
          <p:cNvPr id="12" name="TextBox 11">
            <a:extLst>
              <a:ext uri="{FF2B5EF4-FFF2-40B4-BE49-F238E27FC236}">
                <a16:creationId xmlns:a16="http://schemas.microsoft.com/office/drawing/2014/main" id="{1A9CB893-A25A-DD4D-8EE8-0BDE9D9A0469}"/>
              </a:ext>
            </a:extLst>
          </p:cNvPr>
          <p:cNvSpPr txBox="1"/>
          <p:nvPr/>
        </p:nvSpPr>
        <p:spPr>
          <a:xfrm>
            <a:off x="4865840" y="4165101"/>
            <a:ext cx="1046010" cy="215444"/>
          </a:xfrm>
          <a:prstGeom prst="rect">
            <a:avLst/>
          </a:prstGeom>
          <a:noFill/>
        </p:spPr>
        <p:txBody>
          <a:bodyPr wrap="square" lIns="0" rIns="0" rtlCol="0">
            <a:spAutoFit/>
          </a:bodyPr>
          <a:lstStyle/>
          <a:p>
            <a:r>
              <a:rPr lang="en-GB" sz="800" dirty="0">
                <a:solidFill>
                  <a:schemeClr val="bg1"/>
                </a:solidFill>
              </a:rPr>
              <a:t>© Christopher Payne</a:t>
            </a:r>
          </a:p>
        </p:txBody>
      </p:sp>
      <p:sp>
        <p:nvSpPr>
          <p:cNvPr id="3" name="Text Placeholder 2">
            <a:extLst>
              <a:ext uri="{FF2B5EF4-FFF2-40B4-BE49-F238E27FC236}">
                <a16:creationId xmlns:a16="http://schemas.microsoft.com/office/drawing/2014/main" id="{F6C187F4-CB7C-CF47-9148-11722E679298}"/>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sp>
        <p:nvSpPr>
          <p:cNvPr id="14" name="Text Placeholder 20">
            <a:extLst>
              <a:ext uri="{FF2B5EF4-FFF2-40B4-BE49-F238E27FC236}">
                <a16:creationId xmlns:a16="http://schemas.microsoft.com/office/drawing/2014/main" id="{96716696-8263-D840-92EE-FA9B118320EA}"/>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Stoke Mandeville Games</a:t>
            </a:r>
          </a:p>
        </p:txBody>
      </p:sp>
    </p:spTree>
    <p:extLst>
      <p:ext uri="{BB962C8B-B14F-4D97-AF65-F5344CB8AC3E}">
        <p14:creationId xmlns:p14="http://schemas.microsoft.com/office/powerpoint/2010/main" val="343119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7" descr="Photo of Para athletes parading within their countries at the Stoke Mandeville Games.&#9;&#9;&#9;&#9;&#9;&#9;&#9;&#9;&#9;">
            <a:extLst>
              <a:ext uri="{FF2B5EF4-FFF2-40B4-BE49-F238E27FC236}">
                <a16:creationId xmlns:a16="http://schemas.microsoft.com/office/drawing/2014/main" id="{1CA48CC1-DC3F-A847-BCB8-AD92F8DAA7B7}"/>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a:prstGeom prst="rect">
            <a:avLst/>
          </a:prstGeom>
        </p:spPr>
      </p:pic>
      <p:sp>
        <p:nvSpPr>
          <p:cNvPr id="6" name="Slide Number Placeholder 5">
            <a:extLst>
              <a:ext uri="{FF2B5EF4-FFF2-40B4-BE49-F238E27FC236}">
                <a16:creationId xmlns:a16="http://schemas.microsoft.com/office/drawing/2014/main" id="{F983BE67-498F-BA40-A316-D276F94909D6}"/>
              </a:ext>
            </a:extLst>
          </p:cNvPr>
          <p:cNvSpPr>
            <a:spLocks noGrp="1"/>
          </p:cNvSpPr>
          <p:nvPr>
            <p:ph type="sldNum" sz="quarter" idx="12"/>
          </p:nvPr>
        </p:nvSpPr>
        <p:spPr/>
        <p:txBody>
          <a:bodyPr/>
          <a:lstStyle/>
          <a:p>
            <a:fld id="{8922F79C-64A1-3D46-A01B-7C94B1EF2648}" type="slidenum">
              <a:rPr lang="en-US" smtClean="0"/>
              <a:pPr/>
              <a:t>4</a:t>
            </a:fld>
            <a:endParaRPr lang="en-US" dirty="0">
              <a:latin typeface="Arial" panose="020B0604020202020204" pitchFamily="34" charset="0"/>
            </a:endParaRPr>
          </a:p>
        </p:txBody>
      </p:sp>
      <p:sp>
        <p:nvSpPr>
          <p:cNvPr id="7" name="Text Placeholder 4">
            <a:extLst>
              <a:ext uri="{FF2B5EF4-FFF2-40B4-BE49-F238E27FC236}">
                <a16:creationId xmlns:a16="http://schemas.microsoft.com/office/drawing/2014/main" id="{04EC6BEF-283D-8142-B967-189C47EB2052}"/>
              </a:ext>
            </a:extLst>
          </p:cNvPr>
          <p:cNvSpPr txBox="1">
            <a:spLocks/>
          </p:cNvSpPr>
          <p:nvPr/>
        </p:nvSpPr>
        <p:spPr>
          <a:xfrm>
            <a:off x="7161873" y="342435"/>
            <a:ext cx="1437894" cy="192360"/>
          </a:xfrm>
          <a:prstGeom prst="rect">
            <a:avLst/>
          </a:prstGeom>
        </p:spPr>
        <p:txBody>
          <a:bodyPr wrap="none" lIns="0" tIns="0" rIns="0" bIns="0">
            <a:sp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Theme 1 – unit 1</a:t>
            </a:r>
            <a:endParaRPr lang="en-US" dirty="0"/>
          </a:p>
        </p:txBody>
      </p:sp>
      <p:sp>
        <p:nvSpPr>
          <p:cNvPr id="8" name="Text Placeholder 3">
            <a:extLst>
              <a:ext uri="{FF2B5EF4-FFF2-40B4-BE49-F238E27FC236}">
                <a16:creationId xmlns:a16="http://schemas.microsoft.com/office/drawing/2014/main" id="{057688C1-369B-1348-A7CB-282EB522EA61}"/>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sp>
        <p:nvSpPr>
          <p:cNvPr id="10" name="TextBox 9">
            <a:extLst>
              <a:ext uri="{FF2B5EF4-FFF2-40B4-BE49-F238E27FC236}">
                <a16:creationId xmlns:a16="http://schemas.microsoft.com/office/drawing/2014/main" id="{7934974F-C25F-4B4E-85E7-99F2033038B2}"/>
              </a:ext>
            </a:extLst>
          </p:cNvPr>
          <p:cNvSpPr txBox="1"/>
          <p:nvPr/>
        </p:nvSpPr>
        <p:spPr>
          <a:xfrm>
            <a:off x="7558240" y="4201415"/>
            <a:ext cx="1046010" cy="215444"/>
          </a:xfrm>
          <a:prstGeom prst="rect">
            <a:avLst/>
          </a:prstGeom>
          <a:noFill/>
        </p:spPr>
        <p:txBody>
          <a:bodyPr wrap="square" lIns="0" rIns="0" rtlCol="0">
            <a:spAutoFit/>
          </a:bodyPr>
          <a:lstStyle/>
          <a:p>
            <a:r>
              <a:rPr lang="en-GB" sz="800" dirty="0"/>
              <a:t>© Christopher Payne</a:t>
            </a:r>
          </a:p>
        </p:txBody>
      </p:sp>
      <p:sp>
        <p:nvSpPr>
          <p:cNvPr id="11" name="Content Placeholder 1">
            <a:extLst>
              <a:ext uri="{FF2B5EF4-FFF2-40B4-BE49-F238E27FC236}">
                <a16:creationId xmlns:a16="http://schemas.microsoft.com/office/drawing/2014/main" id="{EAE4BE97-5D1D-254A-BEEC-30560287B6FD}"/>
              </a:ext>
            </a:extLst>
          </p:cNvPr>
          <p:cNvSpPr>
            <a:spLocks noGrp="1"/>
          </p:cNvSpPr>
          <p:nvPr>
            <p:ph sz="half" idx="1"/>
          </p:nvPr>
        </p:nvSpPr>
        <p:spPr>
          <a:xfrm>
            <a:off x="453838" y="2458989"/>
            <a:ext cx="3623892" cy="1603948"/>
          </a:xfrm>
        </p:spPr>
        <p:txBody>
          <a:bodyPr/>
          <a:lstStyle/>
          <a:p>
            <a:pPr marL="0" indent="0">
              <a:buNone/>
            </a:pPr>
            <a:r>
              <a:rPr lang="en-US" sz="1400" b="1" dirty="0"/>
              <a:t>The Stoke Mandeville Games </a:t>
            </a:r>
            <a:r>
              <a:rPr lang="en-US" sz="1400" dirty="0"/>
              <a:t>took place every year at the same hospital in Great Britain until 1959.</a:t>
            </a:r>
          </a:p>
          <a:p>
            <a:pPr marL="0" indent="0">
              <a:buNone/>
            </a:pPr>
            <a:r>
              <a:rPr lang="en-US" sz="1400" dirty="0"/>
              <a:t>Every year more sports were included, such as </a:t>
            </a:r>
            <a:r>
              <a:rPr lang="en-US" sz="1400" b="1" dirty="0"/>
              <a:t>wheelchair races </a:t>
            </a:r>
            <a:r>
              <a:rPr lang="en-US" sz="1400" dirty="0"/>
              <a:t>and </a:t>
            </a:r>
            <a:r>
              <a:rPr lang="en-US" sz="1400" b="1" dirty="0"/>
              <a:t>basketball</a:t>
            </a:r>
            <a:r>
              <a:rPr lang="en-US" sz="1400" dirty="0"/>
              <a:t>.</a:t>
            </a:r>
          </a:p>
          <a:p>
            <a:pPr marL="0" indent="0">
              <a:buNone/>
            </a:pPr>
            <a:endParaRPr lang="en-US" sz="1400" dirty="0"/>
          </a:p>
        </p:txBody>
      </p:sp>
      <p:sp>
        <p:nvSpPr>
          <p:cNvPr id="12" name="Content Placeholder 1">
            <a:extLst>
              <a:ext uri="{FF2B5EF4-FFF2-40B4-BE49-F238E27FC236}">
                <a16:creationId xmlns:a16="http://schemas.microsoft.com/office/drawing/2014/main" id="{45D2EA13-7F18-624A-936A-5E1A1C1890A5}"/>
              </a:ext>
            </a:extLst>
          </p:cNvPr>
          <p:cNvSpPr txBox="1">
            <a:spLocks/>
          </p:cNvSpPr>
          <p:nvPr/>
        </p:nvSpPr>
        <p:spPr>
          <a:xfrm>
            <a:off x="453838" y="1959523"/>
            <a:ext cx="3886200" cy="1224453"/>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1959</a:t>
            </a:r>
          </a:p>
        </p:txBody>
      </p:sp>
      <p:sp>
        <p:nvSpPr>
          <p:cNvPr id="13" name="Text Placeholder 20">
            <a:extLst>
              <a:ext uri="{FF2B5EF4-FFF2-40B4-BE49-F238E27FC236}">
                <a16:creationId xmlns:a16="http://schemas.microsoft.com/office/drawing/2014/main" id="{2E6ACC0A-0277-564A-AE4B-F2B54925EF30}"/>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Stoke Mandeville Games</a:t>
            </a:r>
          </a:p>
        </p:txBody>
      </p:sp>
    </p:spTree>
    <p:extLst>
      <p:ext uri="{BB962C8B-B14F-4D97-AF65-F5344CB8AC3E}">
        <p14:creationId xmlns:p14="http://schemas.microsoft.com/office/powerpoint/2010/main" val="3917595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B984DC41-F190-3D4B-984A-77A924C05ADE}"/>
              </a:ext>
            </a:extLst>
          </p:cNvPr>
          <p:cNvSpPr>
            <a:spLocks noGrp="1"/>
          </p:cNvSpPr>
          <p:nvPr>
            <p:ph type="sldNum" sz="quarter" idx="12"/>
          </p:nvPr>
        </p:nvSpPr>
        <p:spPr/>
        <p:txBody>
          <a:bodyPr/>
          <a:lstStyle/>
          <a:p>
            <a:fld id="{8922F79C-64A1-3D46-A01B-7C94B1EF2648}" type="slidenum">
              <a:rPr lang="en-US" smtClean="0"/>
              <a:pPr/>
              <a:t>5</a:t>
            </a:fld>
            <a:endParaRPr lang="en-US" dirty="0">
              <a:latin typeface="Arial" panose="020B0604020202020204" pitchFamily="34" charset="0"/>
            </a:endParaRPr>
          </a:p>
        </p:txBody>
      </p:sp>
      <p:sp>
        <p:nvSpPr>
          <p:cNvPr id="7" name="Text Placeholder 4">
            <a:extLst>
              <a:ext uri="{FF2B5EF4-FFF2-40B4-BE49-F238E27FC236}">
                <a16:creationId xmlns:a16="http://schemas.microsoft.com/office/drawing/2014/main" id="{F60F7076-A7C1-E347-9AE4-DFA96A2B5239}"/>
              </a:ext>
            </a:extLst>
          </p:cNvPr>
          <p:cNvSpPr txBox="1">
            <a:spLocks/>
          </p:cNvSpPr>
          <p:nvPr/>
        </p:nvSpPr>
        <p:spPr>
          <a:xfrm>
            <a:off x="7161873" y="342435"/>
            <a:ext cx="1437894" cy="192360"/>
          </a:xfrm>
          <a:prstGeom prst="rect">
            <a:avLst/>
          </a:prstGeom>
        </p:spPr>
        <p:txBody>
          <a:bodyPr wrap="none" lIns="0" tIns="0" rIns="0" bIns="0">
            <a:sp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Theme 1 – unit 1</a:t>
            </a:r>
            <a:endParaRPr lang="en-US" dirty="0"/>
          </a:p>
        </p:txBody>
      </p:sp>
      <p:sp>
        <p:nvSpPr>
          <p:cNvPr id="8" name="Text Placeholder 3">
            <a:extLst>
              <a:ext uri="{FF2B5EF4-FFF2-40B4-BE49-F238E27FC236}">
                <a16:creationId xmlns:a16="http://schemas.microsoft.com/office/drawing/2014/main" id="{CC028975-8526-8040-BBA9-69381C910C21}"/>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pic>
        <p:nvPicPr>
          <p:cNvPr id="9" name="Picture Placeholder 7" descr="Photo of a Para athlete about to throw the javelin.">
            <a:extLst>
              <a:ext uri="{FF2B5EF4-FFF2-40B4-BE49-F238E27FC236}">
                <a16:creationId xmlns:a16="http://schemas.microsoft.com/office/drawing/2014/main" id="{1F92A39B-7BCF-8547-8219-15404898FFD0}"/>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a:prstGeom prst="rect">
            <a:avLst/>
          </a:prstGeom>
        </p:spPr>
      </p:pic>
      <p:sp>
        <p:nvSpPr>
          <p:cNvPr id="10" name="TextBox 9">
            <a:extLst>
              <a:ext uri="{FF2B5EF4-FFF2-40B4-BE49-F238E27FC236}">
                <a16:creationId xmlns:a16="http://schemas.microsoft.com/office/drawing/2014/main" id="{2B747B04-8819-5B40-8228-D028A76B5A14}"/>
              </a:ext>
            </a:extLst>
          </p:cNvPr>
          <p:cNvSpPr txBox="1"/>
          <p:nvPr/>
        </p:nvSpPr>
        <p:spPr>
          <a:xfrm>
            <a:off x="7558240" y="4201415"/>
            <a:ext cx="1046010" cy="215444"/>
          </a:xfrm>
          <a:prstGeom prst="rect">
            <a:avLst/>
          </a:prstGeom>
          <a:noFill/>
        </p:spPr>
        <p:txBody>
          <a:bodyPr wrap="square" lIns="0" rIns="0" rtlCol="0">
            <a:spAutoFit/>
          </a:bodyPr>
          <a:lstStyle/>
          <a:p>
            <a:r>
              <a:rPr lang="en-GB" sz="800" dirty="0">
                <a:solidFill>
                  <a:schemeClr val="bg1"/>
                </a:solidFill>
              </a:rPr>
              <a:t>© Christopher Payne</a:t>
            </a:r>
          </a:p>
        </p:txBody>
      </p:sp>
      <p:sp>
        <p:nvSpPr>
          <p:cNvPr id="11" name="Content Placeholder 1">
            <a:extLst>
              <a:ext uri="{FF2B5EF4-FFF2-40B4-BE49-F238E27FC236}">
                <a16:creationId xmlns:a16="http://schemas.microsoft.com/office/drawing/2014/main" id="{4C2256CE-1AE4-8441-9044-A1AE8B59722E}"/>
              </a:ext>
            </a:extLst>
          </p:cNvPr>
          <p:cNvSpPr>
            <a:spLocks noGrp="1"/>
          </p:cNvSpPr>
          <p:nvPr>
            <p:ph sz="half" idx="1"/>
          </p:nvPr>
        </p:nvSpPr>
        <p:spPr>
          <a:xfrm>
            <a:off x="508232" y="2535285"/>
            <a:ext cx="4117098" cy="1773852"/>
          </a:xfrm>
        </p:spPr>
        <p:txBody>
          <a:bodyPr/>
          <a:lstStyle/>
          <a:p>
            <a:pPr marL="0" indent="0">
              <a:buNone/>
            </a:pPr>
            <a:r>
              <a:rPr lang="en-US" sz="1400" dirty="0"/>
              <a:t>In 1960 the Games became </a:t>
            </a:r>
            <a:r>
              <a:rPr lang="en-US" sz="1400" b="1" dirty="0"/>
              <a:t>international</a:t>
            </a:r>
            <a:r>
              <a:rPr lang="en-US" sz="1400" dirty="0"/>
              <a:t>.</a:t>
            </a:r>
          </a:p>
          <a:p>
            <a:pPr marL="0" indent="0">
              <a:buNone/>
            </a:pPr>
            <a:r>
              <a:rPr lang="en-US" sz="1400" dirty="0"/>
              <a:t>They were staged in Rome, Italy.</a:t>
            </a:r>
          </a:p>
          <a:p>
            <a:pPr marL="0" indent="0">
              <a:buNone/>
            </a:pPr>
            <a:r>
              <a:rPr lang="en-US" sz="1400" dirty="0"/>
              <a:t>It was decided that these 13th International </a:t>
            </a:r>
            <a:br>
              <a:rPr lang="en-US" sz="1400" dirty="0"/>
            </a:br>
            <a:r>
              <a:rPr lang="en-US" sz="1400" dirty="0"/>
              <a:t>Stoke Mandeville Games were the first to be officially called </a:t>
            </a:r>
            <a:r>
              <a:rPr lang="en-US" sz="1400" b="1" dirty="0"/>
              <a:t>PARALYMPIC GAMES</a:t>
            </a:r>
            <a:r>
              <a:rPr lang="en-US" sz="1400" dirty="0"/>
              <a:t>.</a:t>
            </a:r>
          </a:p>
          <a:p>
            <a:pPr marL="0" indent="0">
              <a:buNone/>
            </a:pPr>
            <a:endParaRPr lang="en-US" sz="1400" dirty="0"/>
          </a:p>
        </p:txBody>
      </p:sp>
      <p:sp>
        <p:nvSpPr>
          <p:cNvPr id="12" name="Content Placeholder 1">
            <a:extLst>
              <a:ext uri="{FF2B5EF4-FFF2-40B4-BE49-F238E27FC236}">
                <a16:creationId xmlns:a16="http://schemas.microsoft.com/office/drawing/2014/main" id="{2DAD966F-7359-9F4E-87F6-7B03CFDD6B24}"/>
              </a:ext>
            </a:extLst>
          </p:cNvPr>
          <p:cNvSpPr txBox="1">
            <a:spLocks/>
          </p:cNvSpPr>
          <p:nvPr/>
        </p:nvSpPr>
        <p:spPr>
          <a:xfrm>
            <a:off x="453838" y="2008146"/>
            <a:ext cx="3886200" cy="497798"/>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1960</a:t>
            </a:r>
          </a:p>
        </p:txBody>
      </p:sp>
      <p:sp>
        <p:nvSpPr>
          <p:cNvPr id="13" name="Text Placeholder 20">
            <a:extLst>
              <a:ext uri="{FF2B5EF4-FFF2-40B4-BE49-F238E27FC236}">
                <a16:creationId xmlns:a16="http://schemas.microsoft.com/office/drawing/2014/main" id="{01A85338-0474-1A4E-B699-BC62D2EAD392}"/>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Paralympic Games</a:t>
            </a:r>
          </a:p>
        </p:txBody>
      </p:sp>
    </p:spTree>
    <p:extLst>
      <p:ext uri="{BB962C8B-B14F-4D97-AF65-F5344CB8AC3E}">
        <p14:creationId xmlns:p14="http://schemas.microsoft.com/office/powerpoint/2010/main" val="165063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fade">
                                      <p:cBhvr>
                                        <p:cTn id="11" dur="500"/>
                                        <p:tgtEl>
                                          <p:spTgt spid="11">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fade">
                                      <p:cBhvr>
                                        <p:cTn id="19" dur="500"/>
                                        <p:tgtEl>
                                          <p:spTgt spid="11">
                                            <p:txEl>
                                              <p:pRg st="2" end="2"/>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9896CEBB-AB46-3148-87EB-838EA0389989}"/>
              </a:ext>
            </a:extLst>
          </p:cNvPr>
          <p:cNvSpPr txBox="1">
            <a:spLocks/>
          </p:cNvSpPr>
          <p:nvPr/>
        </p:nvSpPr>
        <p:spPr>
          <a:xfrm>
            <a:off x="7161873" y="342435"/>
            <a:ext cx="1437894" cy="192360"/>
          </a:xfrm>
          <a:prstGeom prst="rect">
            <a:avLst/>
          </a:prstGeom>
        </p:spPr>
        <p:txBody>
          <a:bodyPr wrap="none" lIns="0" tIns="0" rIns="0" bIns="0">
            <a:sp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Theme 1 – unit 1</a:t>
            </a:r>
            <a:endParaRPr lang="en-US" dirty="0"/>
          </a:p>
        </p:txBody>
      </p:sp>
      <p:sp>
        <p:nvSpPr>
          <p:cNvPr id="8" name="Text Placeholder 3">
            <a:extLst>
              <a:ext uri="{FF2B5EF4-FFF2-40B4-BE49-F238E27FC236}">
                <a16:creationId xmlns:a16="http://schemas.microsoft.com/office/drawing/2014/main" id="{77DB8B1A-53B0-E841-91F2-A13D97AC0A9E}"/>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sp>
        <p:nvSpPr>
          <p:cNvPr id="22" name="Content Placeholder 1">
            <a:extLst>
              <a:ext uri="{FF2B5EF4-FFF2-40B4-BE49-F238E27FC236}">
                <a16:creationId xmlns:a16="http://schemas.microsoft.com/office/drawing/2014/main" id="{9A04F5C0-E94E-F64F-B076-7114835D7CAF}"/>
              </a:ext>
            </a:extLst>
          </p:cNvPr>
          <p:cNvSpPr>
            <a:spLocks noGrp="1"/>
          </p:cNvSpPr>
          <p:nvPr>
            <p:ph sz="half" idx="1"/>
          </p:nvPr>
        </p:nvSpPr>
        <p:spPr>
          <a:xfrm>
            <a:off x="486430" y="1749900"/>
            <a:ext cx="3181444" cy="1167935"/>
          </a:xfrm>
        </p:spPr>
        <p:txBody>
          <a:bodyPr/>
          <a:lstStyle/>
          <a:p>
            <a:pPr marL="0" indent="0">
              <a:buNone/>
            </a:pPr>
            <a:r>
              <a:rPr lang="en-GB" sz="1400" dirty="0"/>
              <a:t>To date the </a:t>
            </a:r>
            <a:r>
              <a:rPr lang="en-GB" sz="1400" b="1" dirty="0"/>
              <a:t>Paralympic Games </a:t>
            </a:r>
            <a:r>
              <a:rPr lang="en-GB" sz="1400" dirty="0"/>
              <a:t>have been held in </a:t>
            </a:r>
            <a:r>
              <a:rPr lang="en-GB" sz="1400" b="1" dirty="0"/>
              <a:t>summer </a:t>
            </a:r>
            <a:r>
              <a:rPr lang="en-GB" sz="1400" dirty="0"/>
              <a:t>and </a:t>
            </a:r>
            <a:r>
              <a:rPr lang="en-GB" sz="1400" b="1" dirty="0"/>
              <a:t>winter</a:t>
            </a:r>
            <a:r>
              <a:rPr lang="en-GB" sz="1400" dirty="0"/>
              <a:t> every two years in different countries around the world.</a:t>
            </a:r>
          </a:p>
        </p:txBody>
      </p:sp>
      <p:pic>
        <p:nvPicPr>
          <p:cNvPr id="25" name="Picture Placeholder 7" descr="Photo of a Goalball player.">
            <a:extLst>
              <a:ext uri="{FF2B5EF4-FFF2-40B4-BE49-F238E27FC236}">
                <a16:creationId xmlns:a16="http://schemas.microsoft.com/office/drawing/2014/main" id="{30A331CB-C08D-5348-A37D-82364AA5D009}"/>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4753349" y="1079999"/>
            <a:ext cx="3851999" cy="3337359"/>
          </a:xfrm>
          <a:prstGeom prst="rect">
            <a:avLst/>
          </a:prstGeom>
        </p:spPr>
      </p:pic>
      <p:sp>
        <p:nvSpPr>
          <p:cNvPr id="26" name="TextBox 25">
            <a:extLst>
              <a:ext uri="{FF2B5EF4-FFF2-40B4-BE49-F238E27FC236}">
                <a16:creationId xmlns:a16="http://schemas.microsoft.com/office/drawing/2014/main" id="{DF64764E-7A22-A144-8038-82C841422AB9}"/>
              </a:ext>
            </a:extLst>
          </p:cNvPr>
          <p:cNvSpPr txBox="1"/>
          <p:nvPr/>
        </p:nvSpPr>
        <p:spPr>
          <a:xfrm>
            <a:off x="7485670" y="4201415"/>
            <a:ext cx="1046010" cy="215444"/>
          </a:xfrm>
          <a:prstGeom prst="rect">
            <a:avLst/>
          </a:prstGeom>
          <a:noFill/>
        </p:spPr>
        <p:txBody>
          <a:bodyPr wrap="square" lIns="0" rIns="0" rtlCol="0">
            <a:spAutoFit/>
          </a:bodyPr>
          <a:lstStyle/>
          <a:p>
            <a:pPr algn="r"/>
            <a:r>
              <a:rPr lang="en-GB" sz="800" dirty="0">
                <a:solidFill>
                  <a:schemeClr val="bg1"/>
                </a:solidFill>
              </a:rPr>
              <a:t>© Dan Behr</a:t>
            </a:r>
          </a:p>
        </p:txBody>
      </p:sp>
      <p:sp>
        <p:nvSpPr>
          <p:cNvPr id="9" name="Text Placeholder 20">
            <a:extLst>
              <a:ext uri="{FF2B5EF4-FFF2-40B4-BE49-F238E27FC236}">
                <a16:creationId xmlns:a16="http://schemas.microsoft.com/office/drawing/2014/main" id="{7F2D553E-1531-9F47-956B-ED2876E45B41}"/>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Paralympic Games</a:t>
            </a:r>
          </a:p>
        </p:txBody>
      </p:sp>
    </p:spTree>
    <p:extLst>
      <p:ext uri="{BB962C8B-B14F-4D97-AF65-F5344CB8AC3E}">
        <p14:creationId xmlns:p14="http://schemas.microsoft.com/office/powerpoint/2010/main" val="3934324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fade">
                                      <p:cBhvr>
                                        <p:cTn id="7" dur="500"/>
                                        <p:tgtEl>
                                          <p:spTgt spid="2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58A8458F-8D47-FB40-BADF-23655A9DB7F3}"/>
              </a:ext>
            </a:extLst>
          </p:cNvPr>
          <p:cNvSpPr>
            <a:spLocks noGrp="1"/>
          </p:cNvSpPr>
          <p:nvPr>
            <p:ph type="sldNum" sz="quarter" idx="12"/>
          </p:nvPr>
        </p:nvSpPr>
        <p:spPr/>
        <p:txBody>
          <a:bodyPr/>
          <a:lstStyle/>
          <a:p>
            <a:fld id="{8922F79C-64A1-3D46-A01B-7C94B1EF2648}" type="slidenum">
              <a:rPr lang="en-US" smtClean="0"/>
              <a:pPr/>
              <a:t>7</a:t>
            </a:fld>
            <a:endParaRPr lang="en-US" dirty="0">
              <a:latin typeface="Arial" panose="020B0604020202020204" pitchFamily="34" charset="0"/>
            </a:endParaRPr>
          </a:p>
        </p:txBody>
      </p:sp>
      <p:sp>
        <p:nvSpPr>
          <p:cNvPr id="7" name="Text Placeholder 4">
            <a:extLst>
              <a:ext uri="{FF2B5EF4-FFF2-40B4-BE49-F238E27FC236}">
                <a16:creationId xmlns:a16="http://schemas.microsoft.com/office/drawing/2014/main" id="{9896CEBB-AB46-3148-87EB-838EA0389989}"/>
              </a:ext>
            </a:extLst>
          </p:cNvPr>
          <p:cNvSpPr txBox="1">
            <a:spLocks/>
          </p:cNvSpPr>
          <p:nvPr/>
        </p:nvSpPr>
        <p:spPr>
          <a:xfrm>
            <a:off x="7161873" y="342435"/>
            <a:ext cx="1437894" cy="192360"/>
          </a:xfrm>
          <a:prstGeom prst="rect">
            <a:avLst/>
          </a:prstGeom>
        </p:spPr>
        <p:txBody>
          <a:bodyPr wrap="none" lIns="0" tIns="0" rIns="0" bIns="0">
            <a:sp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Theme 1 – unit 1</a:t>
            </a:r>
            <a:endParaRPr lang="en-US" dirty="0"/>
          </a:p>
        </p:txBody>
      </p:sp>
      <p:sp>
        <p:nvSpPr>
          <p:cNvPr id="8" name="Text Placeholder 3">
            <a:extLst>
              <a:ext uri="{FF2B5EF4-FFF2-40B4-BE49-F238E27FC236}">
                <a16:creationId xmlns:a16="http://schemas.microsoft.com/office/drawing/2014/main" id="{77DB8B1A-53B0-E841-91F2-A13D97AC0A9E}"/>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sp>
        <p:nvSpPr>
          <p:cNvPr id="10" name="TextBox 9">
            <a:extLst>
              <a:ext uri="{FF2B5EF4-FFF2-40B4-BE49-F238E27FC236}">
                <a16:creationId xmlns:a16="http://schemas.microsoft.com/office/drawing/2014/main" id="{0C7050E4-730B-8345-A0E8-827C64B4305B}"/>
              </a:ext>
            </a:extLst>
          </p:cNvPr>
          <p:cNvSpPr txBox="1"/>
          <p:nvPr/>
        </p:nvSpPr>
        <p:spPr>
          <a:xfrm>
            <a:off x="7485670" y="4201415"/>
            <a:ext cx="1046010" cy="215444"/>
          </a:xfrm>
          <a:prstGeom prst="rect">
            <a:avLst/>
          </a:prstGeom>
          <a:noFill/>
        </p:spPr>
        <p:txBody>
          <a:bodyPr wrap="square" lIns="0" rIns="0" rtlCol="0">
            <a:spAutoFit/>
          </a:bodyPr>
          <a:lstStyle/>
          <a:p>
            <a:pPr algn="r"/>
            <a:r>
              <a:rPr lang="en-GB" sz="800" dirty="0">
                <a:solidFill>
                  <a:schemeClr val="bg1"/>
                </a:solidFill>
              </a:rPr>
              <a:t>© Dan Ber</a:t>
            </a:r>
          </a:p>
        </p:txBody>
      </p:sp>
      <p:sp>
        <p:nvSpPr>
          <p:cNvPr id="23" name="TextBox 22">
            <a:extLst>
              <a:ext uri="{FF2B5EF4-FFF2-40B4-BE49-F238E27FC236}">
                <a16:creationId xmlns:a16="http://schemas.microsoft.com/office/drawing/2014/main" id="{4699014E-B86E-1243-AF73-E7F7877EB259}"/>
              </a:ext>
            </a:extLst>
          </p:cNvPr>
          <p:cNvSpPr txBox="1"/>
          <p:nvPr/>
        </p:nvSpPr>
        <p:spPr>
          <a:xfrm>
            <a:off x="7664896" y="4201913"/>
            <a:ext cx="934871" cy="215444"/>
          </a:xfrm>
          <a:prstGeom prst="rect">
            <a:avLst/>
          </a:prstGeom>
          <a:noFill/>
        </p:spPr>
        <p:txBody>
          <a:bodyPr wrap="none" rtlCol="0">
            <a:spAutoFit/>
          </a:bodyPr>
          <a:lstStyle/>
          <a:p>
            <a:pPr algn="r"/>
            <a:r>
              <a:rPr lang="en-GB" sz="800" dirty="0">
                <a:solidFill>
                  <a:schemeClr val="bg1"/>
                </a:solidFill>
              </a:rPr>
              <a:t>© Wegner Meier</a:t>
            </a:r>
          </a:p>
        </p:txBody>
      </p:sp>
      <p:sp>
        <p:nvSpPr>
          <p:cNvPr id="15" name="Text Placeholder 20">
            <a:extLst>
              <a:ext uri="{FF2B5EF4-FFF2-40B4-BE49-F238E27FC236}">
                <a16:creationId xmlns:a16="http://schemas.microsoft.com/office/drawing/2014/main" id="{9E38E02B-80F6-2D47-AB5D-E9B7045509EA}"/>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Paralympic Games</a:t>
            </a:r>
          </a:p>
        </p:txBody>
      </p:sp>
      <p:pic>
        <p:nvPicPr>
          <p:cNvPr id="18" name="Picture 17" descr="Image of the Tokyo 2020 Paralympic Games logo.">
            <a:extLst>
              <a:ext uri="{FF2B5EF4-FFF2-40B4-BE49-F238E27FC236}">
                <a16:creationId xmlns:a16="http://schemas.microsoft.com/office/drawing/2014/main" id="{CB2933FE-EFB0-5647-BD54-1B2B37993B2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51497" y="2743507"/>
            <a:ext cx="2475004" cy="1673352"/>
          </a:xfrm>
          <a:prstGeom prst="rect">
            <a:avLst/>
          </a:prstGeom>
        </p:spPr>
      </p:pic>
      <p:sp>
        <p:nvSpPr>
          <p:cNvPr id="19" name="Content Placeholder 1">
            <a:extLst>
              <a:ext uri="{FF2B5EF4-FFF2-40B4-BE49-F238E27FC236}">
                <a16:creationId xmlns:a16="http://schemas.microsoft.com/office/drawing/2014/main" id="{CE35B773-42E8-F74E-83BC-A5BC0D51A573}"/>
              </a:ext>
            </a:extLst>
          </p:cNvPr>
          <p:cNvSpPr>
            <a:spLocks noGrp="1"/>
          </p:cNvSpPr>
          <p:nvPr>
            <p:ph sz="half" idx="1"/>
          </p:nvPr>
        </p:nvSpPr>
        <p:spPr>
          <a:xfrm>
            <a:off x="453838" y="1596334"/>
            <a:ext cx="3886200" cy="387046"/>
          </a:xfrm>
        </p:spPr>
        <p:txBody>
          <a:bodyPr/>
          <a:lstStyle/>
          <a:p>
            <a:pPr marL="0" indent="0">
              <a:buNone/>
            </a:pPr>
            <a:r>
              <a:rPr lang="en-US" sz="1400" dirty="0"/>
              <a:t>In 2020s,The Paralympic Games take place in:</a:t>
            </a:r>
          </a:p>
        </p:txBody>
      </p:sp>
      <p:sp>
        <p:nvSpPr>
          <p:cNvPr id="20" name="TextBox 19">
            <a:extLst>
              <a:ext uri="{FF2B5EF4-FFF2-40B4-BE49-F238E27FC236}">
                <a16:creationId xmlns:a16="http://schemas.microsoft.com/office/drawing/2014/main" id="{88C9F1A1-7407-C240-A540-15575BB9E6FA}"/>
              </a:ext>
            </a:extLst>
          </p:cNvPr>
          <p:cNvSpPr txBox="1"/>
          <p:nvPr/>
        </p:nvSpPr>
        <p:spPr>
          <a:xfrm>
            <a:off x="1412627" y="2155172"/>
            <a:ext cx="1352743" cy="307777"/>
          </a:xfrm>
          <a:prstGeom prst="rect">
            <a:avLst/>
          </a:prstGeom>
          <a:solidFill>
            <a:srgbClr val="EE334E"/>
          </a:solidFill>
        </p:spPr>
        <p:txBody>
          <a:bodyPr wrap="none" rtlCol="0">
            <a:spAutoFit/>
          </a:bodyPr>
          <a:lstStyle/>
          <a:p>
            <a:r>
              <a:rPr lang="en-US" sz="1400" b="1" dirty="0">
                <a:solidFill>
                  <a:schemeClr val="bg1"/>
                </a:solidFill>
              </a:rPr>
              <a:t>Tokyo in 2021</a:t>
            </a:r>
          </a:p>
        </p:txBody>
      </p:sp>
      <p:sp>
        <p:nvSpPr>
          <p:cNvPr id="29" name="TextBox 28">
            <a:extLst>
              <a:ext uri="{FF2B5EF4-FFF2-40B4-BE49-F238E27FC236}">
                <a16:creationId xmlns:a16="http://schemas.microsoft.com/office/drawing/2014/main" id="{049CCDED-C6B3-6E40-8597-55C235703893}"/>
              </a:ext>
            </a:extLst>
          </p:cNvPr>
          <p:cNvSpPr txBox="1"/>
          <p:nvPr/>
        </p:nvSpPr>
        <p:spPr>
          <a:xfrm>
            <a:off x="3805615" y="2155171"/>
            <a:ext cx="1279517" cy="307777"/>
          </a:xfrm>
          <a:prstGeom prst="rect">
            <a:avLst/>
          </a:prstGeom>
          <a:solidFill>
            <a:srgbClr val="EE334E"/>
          </a:solidFill>
        </p:spPr>
        <p:txBody>
          <a:bodyPr wrap="none" rtlCol="0">
            <a:spAutoFit/>
          </a:bodyPr>
          <a:lstStyle/>
          <a:p>
            <a:r>
              <a:rPr lang="en-US" sz="1400" b="1" dirty="0">
                <a:solidFill>
                  <a:schemeClr val="bg1"/>
                </a:solidFill>
              </a:rPr>
              <a:t>Paris in 2024</a:t>
            </a:r>
          </a:p>
        </p:txBody>
      </p:sp>
      <p:sp>
        <p:nvSpPr>
          <p:cNvPr id="30" name="TextBox 29">
            <a:extLst>
              <a:ext uri="{FF2B5EF4-FFF2-40B4-BE49-F238E27FC236}">
                <a16:creationId xmlns:a16="http://schemas.microsoft.com/office/drawing/2014/main" id="{9044ED68-A413-ED4F-A908-30E2BA907EC1}"/>
              </a:ext>
            </a:extLst>
          </p:cNvPr>
          <p:cNvSpPr txBox="1"/>
          <p:nvPr/>
        </p:nvSpPr>
        <p:spPr>
          <a:xfrm>
            <a:off x="5957352" y="2148564"/>
            <a:ext cx="1896417" cy="307777"/>
          </a:xfrm>
          <a:prstGeom prst="rect">
            <a:avLst/>
          </a:prstGeom>
          <a:solidFill>
            <a:srgbClr val="EE334E"/>
          </a:solidFill>
        </p:spPr>
        <p:txBody>
          <a:bodyPr wrap="none" rtlCol="0">
            <a:spAutoFit/>
          </a:bodyPr>
          <a:lstStyle/>
          <a:p>
            <a:r>
              <a:rPr lang="en-US" sz="1400" b="1" dirty="0">
                <a:solidFill>
                  <a:schemeClr val="bg1"/>
                </a:solidFill>
              </a:rPr>
              <a:t>Los Angeles in 2028</a:t>
            </a:r>
          </a:p>
        </p:txBody>
      </p:sp>
      <p:pic>
        <p:nvPicPr>
          <p:cNvPr id="31" name="Picture 30" descr="Image of the Paris 2024 Paralympic Games logo.">
            <a:extLst>
              <a:ext uri="{FF2B5EF4-FFF2-40B4-BE49-F238E27FC236}">
                <a16:creationId xmlns:a16="http://schemas.microsoft.com/office/drawing/2014/main" id="{A9E6B49E-25DB-F84E-8E8B-A9CA58B306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34270" y="2722284"/>
            <a:ext cx="1422208" cy="1618947"/>
          </a:xfrm>
          <a:prstGeom prst="rect">
            <a:avLst/>
          </a:prstGeom>
        </p:spPr>
      </p:pic>
      <p:pic>
        <p:nvPicPr>
          <p:cNvPr id="32" name="Picture 31" descr="Image of the LA 2028 Paralympic Games logo.">
            <a:extLst>
              <a:ext uri="{FF2B5EF4-FFF2-40B4-BE49-F238E27FC236}">
                <a16:creationId xmlns:a16="http://schemas.microsoft.com/office/drawing/2014/main" id="{ED2BF319-81DE-4648-B150-C3BD67D6F00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82888" y="2858517"/>
            <a:ext cx="950895" cy="1367704"/>
          </a:xfrm>
          <a:prstGeom prst="rect">
            <a:avLst/>
          </a:prstGeom>
        </p:spPr>
      </p:pic>
    </p:spTree>
    <p:extLst>
      <p:ext uri="{BB962C8B-B14F-4D97-AF65-F5344CB8AC3E}">
        <p14:creationId xmlns:p14="http://schemas.microsoft.com/office/powerpoint/2010/main" val="2037318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500"/>
                                        <p:tgtEl>
                                          <p:spTgt spid="1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9"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BD7CFE3D-194F-BE41-9348-60DFE82C975F}"/>
              </a:ext>
            </a:extLst>
          </p:cNvPr>
          <p:cNvSpPr txBox="1">
            <a:spLocks/>
          </p:cNvSpPr>
          <p:nvPr/>
        </p:nvSpPr>
        <p:spPr>
          <a:xfrm>
            <a:off x="7161873" y="342435"/>
            <a:ext cx="1437894" cy="192360"/>
          </a:xfrm>
          <a:prstGeom prst="rect">
            <a:avLst/>
          </a:prstGeom>
        </p:spPr>
        <p:txBody>
          <a:bodyPr wrap="none" lIns="0" tIns="0" rIns="0" bIns="0">
            <a:sp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Theme 1 – unit 1</a:t>
            </a:r>
            <a:endParaRPr lang="en-US" dirty="0"/>
          </a:p>
        </p:txBody>
      </p:sp>
      <p:sp>
        <p:nvSpPr>
          <p:cNvPr id="8" name="Text Placeholder 3">
            <a:extLst>
              <a:ext uri="{FF2B5EF4-FFF2-40B4-BE49-F238E27FC236}">
                <a16:creationId xmlns:a16="http://schemas.microsoft.com/office/drawing/2014/main" id="{BA73CC4A-F100-CD49-A823-B603FDE56B1C}"/>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pic>
        <p:nvPicPr>
          <p:cNvPr id="15" name="Picture Placeholder 7" descr="Photo of a Para skier at the first Paralympic Winter Games.">
            <a:extLst>
              <a:ext uri="{FF2B5EF4-FFF2-40B4-BE49-F238E27FC236}">
                <a16:creationId xmlns:a16="http://schemas.microsoft.com/office/drawing/2014/main" id="{C3099A03-4DDC-DE46-9BA0-BE7E044F912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735348" y="1079998"/>
            <a:ext cx="3888000" cy="3337359"/>
          </a:xfrm>
          <a:prstGeom prst="rect">
            <a:avLst/>
          </a:prstGeom>
        </p:spPr>
      </p:pic>
      <p:sp>
        <p:nvSpPr>
          <p:cNvPr id="16" name="Content Placeholder 1">
            <a:extLst>
              <a:ext uri="{FF2B5EF4-FFF2-40B4-BE49-F238E27FC236}">
                <a16:creationId xmlns:a16="http://schemas.microsoft.com/office/drawing/2014/main" id="{F0051828-2531-D640-9DBB-53CD1347C061}"/>
              </a:ext>
            </a:extLst>
          </p:cNvPr>
          <p:cNvSpPr>
            <a:spLocks noGrp="1"/>
          </p:cNvSpPr>
          <p:nvPr>
            <p:ph sz="half" idx="1"/>
          </p:nvPr>
        </p:nvSpPr>
        <p:spPr>
          <a:xfrm>
            <a:off x="1877163" y="2531399"/>
            <a:ext cx="2531489" cy="2431161"/>
          </a:xfrm>
        </p:spPr>
        <p:txBody>
          <a:bodyPr/>
          <a:lstStyle/>
          <a:p>
            <a:pPr marL="0" indent="0">
              <a:buNone/>
            </a:pPr>
            <a:r>
              <a:rPr lang="en-US" sz="1400" dirty="0"/>
              <a:t>The </a:t>
            </a:r>
            <a:r>
              <a:rPr lang="en-US" sz="1400" b="1" dirty="0"/>
              <a:t>first Paralympic Winter Games </a:t>
            </a:r>
            <a:r>
              <a:rPr lang="en-US" sz="1400" dirty="0"/>
              <a:t>took place in 1976 in </a:t>
            </a:r>
            <a:r>
              <a:rPr lang="en-US" sz="1400" dirty="0" err="1"/>
              <a:t>Örnsköldsvik</a:t>
            </a:r>
            <a:r>
              <a:rPr lang="en-US" sz="1400" dirty="0"/>
              <a:t>, Sweden.</a:t>
            </a:r>
          </a:p>
          <a:p>
            <a:endParaRPr lang="en-US" sz="1400" dirty="0"/>
          </a:p>
        </p:txBody>
      </p:sp>
      <p:sp>
        <p:nvSpPr>
          <p:cNvPr id="17" name="Slide Number Placeholder 5">
            <a:extLst>
              <a:ext uri="{FF2B5EF4-FFF2-40B4-BE49-F238E27FC236}">
                <a16:creationId xmlns:a16="http://schemas.microsoft.com/office/drawing/2014/main" id="{6FCE6A20-B61F-9B44-8553-7BE1A35A82C5}"/>
              </a:ext>
            </a:extLst>
          </p:cNvPr>
          <p:cNvSpPr>
            <a:spLocks noGrp="1"/>
          </p:cNvSpPr>
          <p:nvPr>
            <p:ph type="sldNum" sz="quarter" idx="12"/>
          </p:nvPr>
        </p:nvSpPr>
        <p:spPr>
          <a:xfrm>
            <a:off x="8378755" y="4666409"/>
            <a:ext cx="407670" cy="273844"/>
          </a:xfrm>
        </p:spPr>
        <p:txBody>
          <a:bodyPr/>
          <a:lstStyle/>
          <a:p>
            <a:fld id="{8922F79C-64A1-3D46-A01B-7C94B1EF2648}" type="slidenum">
              <a:rPr lang="en-US" smtClean="0"/>
              <a:pPr/>
              <a:t>8</a:t>
            </a:fld>
            <a:endParaRPr lang="en-US" dirty="0">
              <a:latin typeface="Arial" panose="020B0604020202020204" pitchFamily="34" charset="0"/>
            </a:endParaRPr>
          </a:p>
        </p:txBody>
      </p:sp>
      <p:sp>
        <p:nvSpPr>
          <p:cNvPr id="18" name="TextBox 17">
            <a:extLst>
              <a:ext uri="{FF2B5EF4-FFF2-40B4-BE49-F238E27FC236}">
                <a16:creationId xmlns:a16="http://schemas.microsoft.com/office/drawing/2014/main" id="{1BE8CBDA-671A-7A4B-A5F0-F1FF1ACBB27D}"/>
              </a:ext>
            </a:extLst>
          </p:cNvPr>
          <p:cNvSpPr txBox="1"/>
          <p:nvPr/>
        </p:nvSpPr>
        <p:spPr>
          <a:xfrm>
            <a:off x="4753349" y="4134538"/>
            <a:ext cx="1011815" cy="215444"/>
          </a:xfrm>
          <a:prstGeom prst="rect">
            <a:avLst/>
          </a:prstGeom>
          <a:noFill/>
        </p:spPr>
        <p:txBody>
          <a:bodyPr wrap="none" rtlCol="0">
            <a:spAutoFit/>
          </a:bodyPr>
          <a:lstStyle/>
          <a:p>
            <a:r>
              <a:rPr lang="en-GB" sz="800" dirty="0"/>
              <a:t>© </a:t>
            </a:r>
            <a:r>
              <a:rPr lang="en-GB" sz="800" dirty="0" err="1"/>
              <a:t>Handikappidrott</a:t>
            </a:r>
            <a:endParaRPr lang="en-GB" sz="800" dirty="0"/>
          </a:p>
        </p:txBody>
      </p:sp>
      <p:pic>
        <p:nvPicPr>
          <p:cNvPr id="19" name="Picture 18" descr="A picture containing calendar&#10;&#10;Description automatically generated">
            <a:extLst>
              <a:ext uri="{FF2B5EF4-FFF2-40B4-BE49-F238E27FC236}">
                <a16:creationId xmlns:a16="http://schemas.microsoft.com/office/drawing/2014/main" id="{FC359A40-B6AB-C14C-9E19-0F120E4186AC}"/>
              </a:ext>
            </a:extLst>
          </p:cNvPr>
          <p:cNvPicPr>
            <a:picLocks noChangeAspect="1"/>
          </p:cNvPicPr>
          <p:nvPr/>
        </p:nvPicPr>
        <p:blipFill>
          <a:blip r:embed="rId3"/>
          <a:stretch>
            <a:fillRect/>
          </a:stretch>
        </p:blipFill>
        <p:spPr>
          <a:xfrm>
            <a:off x="333248" y="1994380"/>
            <a:ext cx="1473200" cy="1752600"/>
          </a:xfrm>
          <a:prstGeom prst="rect">
            <a:avLst/>
          </a:prstGeom>
        </p:spPr>
      </p:pic>
      <p:sp>
        <p:nvSpPr>
          <p:cNvPr id="20" name="Content Placeholder 1">
            <a:extLst>
              <a:ext uri="{FF2B5EF4-FFF2-40B4-BE49-F238E27FC236}">
                <a16:creationId xmlns:a16="http://schemas.microsoft.com/office/drawing/2014/main" id="{23198D29-C18C-2444-8C57-D1D686B42905}"/>
              </a:ext>
            </a:extLst>
          </p:cNvPr>
          <p:cNvSpPr txBox="1">
            <a:spLocks/>
          </p:cNvSpPr>
          <p:nvPr/>
        </p:nvSpPr>
        <p:spPr>
          <a:xfrm>
            <a:off x="1806448" y="2141274"/>
            <a:ext cx="3886200" cy="497798"/>
          </a:xfrm>
          <a:prstGeom prst="rect">
            <a:avLst/>
          </a:prstGeom>
        </p:spPr>
        <p:txBody>
          <a:bodyPr/>
          <a:lstStyle>
            <a:lvl1pPr marL="216000" indent="-216000" algn="l" defTabSz="685800" rtl="0" eaLnBrk="1" latinLnBrk="0" hangingPunct="1">
              <a:lnSpc>
                <a:spcPts val="2200"/>
              </a:lnSpc>
              <a:spcBef>
                <a:spcPts val="0"/>
              </a:spcBef>
              <a:spcAft>
                <a:spcPts val="1000"/>
              </a:spcAft>
              <a:buClr>
                <a:srgbClr val="EE334E"/>
              </a:buClr>
              <a:buSzPct val="150000"/>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en-US" sz="4000" b="1" dirty="0">
                <a:solidFill>
                  <a:srgbClr val="EE334E"/>
                </a:solidFill>
                <a:cs typeface="Arial" panose="020B0604020202020204" pitchFamily="34" charset="0"/>
              </a:rPr>
              <a:t>1976</a:t>
            </a:r>
          </a:p>
        </p:txBody>
      </p:sp>
      <p:sp>
        <p:nvSpPr>
          <p:cNvPr id="10" name="Text Placeholder 20">
            <a:extLst>
              <a:ext uri="{FF2B5EF4-FFF2-40B4-BE49-F238E27FC236}">
                <a16:creationId xmlns:a16="http://schemas.microsoft.com/office/drawing/2014/main" id="{3A5310C2-D96E-844C-AF88-40B4C467095A}"/>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Winter Paralympic games</a:t>
            </a:r>
          </a:p>
        </p:txBody>
      </p:sp>
    </p:spTree>
    <p:extLst>
      <p:ext uri="{BB962C8B-B14F-4D97-AF65-F5344CB8AC3E}">
        <p14:creationId xmlns:p14="http://schemas.microsoft.com/office/powerpoint/2010/main" val="379696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xEl>
                                              <p:pRg st="0" end="0"/>
                                            </p:txEl>
                                          </p:spTgt>
                                        </p:tgtEl>
                                        <p:attrNameLst>
                                          <p:attrName>style.visibility</p:attrName>
                                        </p:attrNameLst>
                                      </p:cBhvr>
                                      <p:to>
                                        <p:strVal val="visible"/>
                                      </p:to>
                                    </p:set>
                                    <p:animEffect transition="in" filter="fade">
                                      <p:cBhvr>
                                        <p:cTn id="11" dur="500"/>
                                        <p:tgtEl>
                                          <p:spTgt spid="20">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animEffect transition="in" filter="fade">
                                      <p:cBhvr>
                                        <p:cTn id="15" dur="500"/>
                                        <p:tgtEl>
                                          <p:spTgt spid="16">
                                            <p:txEl>
                                              <p:pRg st="0" end="0"/>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350CC5B-EAAD-4845-A9A9-2C617244DF7A}"/>
              </a:ext>
            </a:extLst>
          </p:cNvPr>
          <p:cNvSpPr>
            <a:spLocks noGrp="1"/>
          </p:cNvSpPr>
          <p:nvPr>
            <p:ph type="sldNum" sz="quarter" idx="12"/>
          </p:nvPr>
        </p:nvSpPr>
        <p:spPr/>
        <p:txBody>
          <a:bodyPr/>
          <a:lstStyle/>
          <a:p>
            <a:fld id="{8922F79C-64A1-3D46-A01B-7C94B1EF2648}" type="slidenum">
              <a:rPr lang="en-US" smtClean="0"/>
              <a:pPr/>
              <a:t>9</a:t>
            </a:fld>
            <a:endParaRPr lang="en-US" dirty="0">
              <a:latin typeface="Arial" panose="020B0604020202020204" pitchFamily="34" charset="0"/>
            </a:endParaRPr>
          </a:p>
        </p:txBody>
      </p:sp>
      <p:sp>
        <p:nvSpPr>
          <p:cNvPr id="7" name="Text Placeholder 4">
            <a:extLst>
              <a:ext uri="{FF2B5EF4-FFF2-40B4-BE49-F238E27FC236}">
                <a16:creationId xmlns:a16="http://schemas.microsoft.com/office/drawing/2014/main" id="{BD7CFE3D-194F-BE41-9348-60DFE82C975F}"/>
              </a:ext>
            </a:extLst>
          </p:cNvPr>
          <p:cNvSpPr txBox="1">
            <a:spLocks/>
          </p:cNvSpPr>
          <p:nvPr/>
        </p:nvSpPr>
        <p:spPr>
          <a:xfrm>
            <a:off x="7161873" y="342435"/>
            <a:ext cx="1437894" cy="192360"/>
          </a:xfrm>
          <a:prstGeom prst="rect">
            <a:avLst/>
          </a:prstGeom>
        </p:spPr>
        <p:txBody>
          <a:bodyPr wrap="none" lIns="0" tIns="0" rIns="0" bIns="0">
            <a:spAutoFit/>
          </a:bodyPr>
          <a:lstStyle>
            <a:lvl1pPr marL="0" indent="0" algn="r" defTabSz="685800" rtl="0" eaLnBrk="1" latinLnBrk="0" hangingPunct="1">
              <a:lnSpc>
                <a:spcPts val="1500"/>
              </a:lnSpc>
              <a:spcBef>
                <a:spcPts val="0"/>
              </a:spcBef>
              <a:spcAft>
                <a:spcPts val="750"/>
              </a:spcAft>
              <a:buFontTx/>
              <a:buNone/>
              <a:defRPr sz="1300" b="1" i="0" kern="1200" cap="all" baseline="0">
                <a:solidFill>
                  <a:schemeClr val="bg1"/>
                </a:solidFill>
                <a:latin typeface="Arial" panose="020B0604020202020204" pitchFamily="34" charset="0"/>
                <a:ea typeface="+mn-ea"/>
                <a:cs typeface="Arial" panose="020B0604020202020204" pitchFamily="34" charset="0"/>
              </a:defRPr>
            </a:lvl1pPr>
            <a:lvl2pPr marL="3429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12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a:t>Theme 1 – unit 1</a:t>
            </a:r>
            <a:endParaRPr lang="en-US" dirty="0"/>
          </a:p>
        </p:txBody>
      </p:sp>
      <p:sp>
        <p:nvSpPr>
          <p:cNvPr id="8" name="Text Placeholder 3">
            <a:extLst>
              <a:ext uri="{FF2B5EF4-FFF2-40B4-BE49-F238E27FC236}">
                <a16:creationId xmlns:a16="http://schemas.microsoft.com/office/drawing/2014/main" id="{BA73CC4A-F100-CD49-A823-B603FDE56B1C}"/>
              </a:ext>
            </a:extLst>
          </p:cNvPr>
          <p:cNvSpPr>
            <a:spLocks noGrp="1"/>
          </p:cNvSpPr>
          <p:nvPr>
            <p:ph type="body" sz="quarter" idx="14"/>
          </p:nvPr>
        </p:nvSpPr>
        <p:spPr>
          <a:xfrm>
            <a:off x="544233" y="361065"/>
            <a:ext cx="5075982" cy="235449"/>
          </a:xfrm>
        </p:spPr>
        <p:txBody>
          <a:bodyPr/>
          <a:lstStyle/>
          <a:p>
            <a:r>
              <a:rPr lang="en-US" dirty="0">
                <a:latin typeface="Arial Black" panose="020B0604020202020204" pitchFamily="34" charset="0"/>
                <a:cs typeface="Arial Black" panose="020B0604020202020204" pitchFamily="34" charset="0"/>
              </a:rPr>
              <a:t>P1</a:t>
            </a:r>
            <a:r>
              <a:rPr lang="en-US" dirty="0"/>
              <a:t> The Paralympic Movement</a:t>
            </a:r>
          </a:p>
        </p:txBody>
      </p:sp>
      <p:pic>
        <p:nvPicPr>
          <p:cNvPr id="15" name="Picture Placeholder 11" descr="Photo of a Para alpine skier and their guide.">
            <a:extLst>
              <a:ext uri="{FF2B5EF4-FFF2-40B4-BE49-F238E27FC236}">
                <a16:creationId xmlns:a16="http://schemas.microsoft.com/office/drawing/2014/main" id="{49283F67-0375-F343-A0D6-685249D8F5D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747768" y="1079999"/>
            <a:ext cx="3888000" cy="3337358"/>
          </a:xfrm>
          <a:prstGeom prst="rect">
            <a:avLst/>
          </a:prstGeom>
        </p:spPr>
      </p:pic>
      <p:sp>
        <p:nvSpPr>
          <p:cNvPr id="16" name="Content Placeholder 1">
            <a:extLst>
              <a:ext uri="{FF2B5EF4-FFF2-40B4-BE49-F238E27FC236}">
                <a16:creationId xmlns:a16="http://schemas.microsoft.com/office/drawing/2014/main" id="{F8D670FE-B901-6B42-B1B8-244513A65321}"/>
              </a:ext>
            </a:extLst>
          </p:cNvPr>
          <p:cNvSpPr>
            <a:spLocks noGrp="1"/>
          </p:cNvSpPr>
          <p:nvPr>
            <p:ph sz="half" idx="1"/>
          </p:nvPr>
        </p:nvSpPr>
        <p:spPr>
          <a:xfrm>
            <a:off x="453838" y="1660752"/>
            <a:ext cx="3761546" cy="639427"/>
          </a:xfrm>
        </p:spPr>
        <p:txBody>
          <a:bodyPr/>
          <a:lstStyle/>
          <a:p>
            <a:pPr marL="0" indent="0">
              <a:buNone/>
            </a:pPr>
            <a:r>
              <a:rPr lang="en-US" sz="1400" dirty="0"/>
              <a:t>In 2020s,The </a:t>
            </a:r>
            <a:r>
              <a:rPr lang="en-US" sz="1400" b="1" dirty="0"/>
              <a:t>Paralympic Winter Games </a:t>
            </a:r>
            <a:r>
              <a:rPr lang="en-US" sz="1400" dirty="0"/>
              <a:t>take place in:</a:t>
            </a:r>
          </a:p>
          <a:p>
            <a:pPr marL="0" indent="0">
              <a:buNone/>
            </a:pPr>
            <a:endParaRPr lang="en-US" sz="1400" dirty="0"/>
          </a:p>
        </p:txBody>
      </p:sp>
      <p:sp>
        <p:nvSpPr>
          <p:cNvPr id="17" name="TextBox 16">
            <a:extLst>
              <a:ext uri="{FF2B5EF4-FFF2-40B4-BE49-F238E27FC236}">
                <a16:creationId xmlns:a16="http://schemas.microsoft.com/office/drawing/2014/main" id="{1F930399-66E2-9147-A810-8098CD6BB6DE}"/>
              </a:ext>
            </a:extLst>
          </p:cNvPr>
          <p:cNvSpPr txBox="1"/>
          <p:nvPr/>
        </p:nvSpPr>
        <p:spPr>
          <a:xfrm>
            <a:off x="7218392" y="4201913"/>
            <a:ext cx="1417376" cy="215444"/>
          </a:xfrm>
          <a:prstGeom prst="rect">
            <a:avLst/>
          </a:prstGeom>
          <a:noFill/>
        </p:spPr>
        <p:txBody>
          <a:bodyPr wrap="none" rtlCol="0">
            <a:spAutoFit/>
          </a:bodyPr>
          <a:lstStyle/>
          <a:p>
            <a:pPr algn="r"/>
            <a:r>
              <a:rPr lang="en-GB" sz="800" dirty="0"/>
              <a:t>© Simon </a:t>
            </a:r>
            <a:r>
              <a:rPr lang="en-GB" sz="800" dirty="0" err="1"/>
              <a:t>Bruty</a:t>
            </a:r>
            <a:r>
              <a:rPr lang="en-GB" sz="800" dirty="0"/>
              <a:t> for OIS/IOC</a:t>
            </a:r>
          </a:p>
        </p:txBody>
      </p:sp>
      <p:sp>
        <p:nvSpPr>
          <p:cNvPr id="12" name="TextBox 11">
            <a:extLst>
              <a:ext uri="{FF2B5EF4-FFF2-40B4-BE49-F238E27FC236}">
                <a16:creationId xmlns:a16="http://schemas.microsoft.com/office/drawing/2014/main" id="{B95194DF-FAC2-994D-811C-29E9FBA4D7A0}"/>
              </a:ext>
            </a:extLst>
          </p:cNvPr>
          <p:cNvSpPr txBox="1"/>
          <p:nvPr/>
        </p:nvSpPr>
        <p:spPr>
          <a:xfrm>
            <a:off x="2436081" y="2451632"/>
            <a:ext cx="1779303" cy="276999"/>
          </a:xfrm>
          <a:prstGeom prst="rect">
            <a:avLst/>
          </a:prstGeom>
          <a:solidFill>
            <a:srgbClr val="EE334E"/>
          </a:solidFill>
        </p:spPr>
        <p:txBody>
          <a:bodyPr wrap="square" rIns="0" rtlCol="0">
            <a:spAutoFit/>
          </a:bodyPr>
          <a:lstStyle/>
          <a:p>
            <a:r>
              <a:rPr lang="en-US" sz="1200" b="1" dirty="0">
                <a:solidFill>
                  <a:schemeClr val="bg1"/>
                </a:solidFill>
              </a:rPr>
              <a:t>Milano Cortina in 2026</a:t>
            </a:r>
          </a:p>
        </p:txBody>
      </p:sp>
      <p:sp>
        <p:nvSpPr>
          <p:cNvPr id="13" name="TextBox 12">
            <a:extLst>
              <a:ext uri="{FF2B5EF4-FFF2-40B4-BE49-F238E27FC236}">
                <a16:creationId xmlns:a16="http://schemas.microsoft.com/office/drawing/2014/main" id="{8746BDBC-08D7-F642-AC29-8FA86DC137F3}"/>
              </a:ext>
            </a:extLst>
          </p:cNvPr>
          <p:cNvSpPr txBox="1"/>
          <p:nvPr/>
        </p:nvSpPr>
        <p:spPr>
          <a:xfrm>
            <a:off x="523319" y="2440107"/>
            <a:ext cx="1241578" cy="276999"/>
          </a:xfrm>
          <a:prstGeom prst="rect">
            <a:avLst/>
          </a:prstGeom>
          <a:solidFill>
            <a:srgbClr val="EE334E"/>
          </a:solidFill>
        </p:spPr>
        <p:txBody>
          <a:bodyPr wrap="square" rIns="0" rtlCol="0">
            <a:spAutoFit/>
          </a:bodyPr>
          <a:lstStyle/>
          <a:p>
            <a:r>
              <a:rPr lang="en-US" sz="1200" b="1" dirty="0">
                <a:solidFill>
                  <a:schemeClr val="bg1"/>
                </a:solidFill>
              </a:rPr>
              <a:t>Beijing in 2022</a:t>
            </a:r>
          </a:p>
        </p:txBody>
      </p:sp>
      <p:pic>
        <p:nvPicPr>
          <p:cNvPr id="14" name="Picture 2" descr="Image of the Beijing 2022 Paralympic Games logo.">
            <a:extLst>
              <a:ext uri="{FF2B5EF4-FFF2-40B4-BE49-F238E27FC236}">
                <a16:creationId xmlns:a16="http://schemas.microsoft.com/office/drawing/2014/main" id="{E835EFDE-E521-0B42-8B33-AA50B03F1FA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02731" y="3091061"/>
            <a:ext cx="1198655" cy="124876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1" descr="Image of the Milano Cortina 2026 Paralympic Games logo.">
            <a:extLst>
              <a:ext uri="{FF2B5EF4-FFF2-40B4-BE49-F238E27FC236}">
                <a16:creationId xmlns:a16="http://schemas.microsoft.com/office/drawing/2014/main" id="{A4ACE401-3829-DA4E-AA31-746B28AE5C8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51153" y="2918939"/>
            <a:ext cx="1549158" cy="1593004"/>
          </a:xfrm>
          <a:prstGeom prst="ellipse">
            <a:avLst/>
          </a:prstGeom>
        </p:spPr>
      </p:pic>
      <p:sp>
        <p:nvSpPr>
          <p:cNvPr id="23" name="Text Placeholder 20">
            <a:extLst>
              <a:ext uri="{FF2B5EF4-FFF2-40B4-BE49-F238E27FC236}">
                <a16:creationId xmlns:a16="http://schemas.microsoft.com/office/drawing/2014/main" id="{931F0F61-F9D7-8E48-843E-A4549654B8E1}"/>
              </a:ext>
            </a:extLst>
          </p:cNvPr>
          <p:cNvSpPr txBox="1">
            <a:spLocks/>
          </p:cNvSpPr>
          <p:nvPr/>
        </p:nvSpPr>
        <p:spPr>
          <a:xfrm>
            <a:off x="544234" y="1260000"/>
            <a:ext cx="3886200" cy="249299"/>
          </a:xfrm>
          <a:prstGeom prst="rect">
            <a:avLst/>
          </a:prstGeom>
          <a:noFill/>
        </p:spPr>
        <p:txBody>
          <a:bodyPr wrap="square" lIns="0" tIns="0" rIns="0" bIns="0" anchor="t" anchorCtr="0">
            <a:spAutoFit/>
          </a:bodyPr>
          <a:lstStyle>
            <a:lvl1pPr marL="0" indent="0" algn="l" defTabSz="685800" rtl="0" eaLnBrk="1" latinLnBrk="0" hangingPunct="1">
              <a:lnSpc>
                <a:spcPct val="90000"/>
              </a:lnSpc>
              <a:spcBef>
                <a:spcPts val="750"/>
              </a:spcBef>
              <a:buFontTx/>
              <a:buNone/>
              <a:defRPr sz="2300" b="1" i="0" kern="1200" cap="all" baseline="0">
                <a:solidFill>
                  <a:srgbClr val="EE334E"/>
                </a:solidFill>
                <a:latin typeface="Arial" panose="020B0604020202020204" pitchFamily="34" charset="0"/>
                <a:ea typeface="+mn-ea"/>
                <a:cs typeface="+mn-cs"/>
              </a:defRPr>
            </a:lvl1pPr>
            <a:lvl2pPr marL="3429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2pPr>
            <a:lvl3pPr marL="6858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3pPr>
            <a:lvl4pPr marL="10287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4pPr>
            <a:lvl5pPr marL="1371600" indent="0" algn="l" defTabSz="685800" rtl="0" eaLnBrk="1" latinLnBrk="0" hangingPunct="1">
              <a:lnSpc>
                <a:spcPct val="90000"/>
              </a:lnSpc>
              <a:spcBef>
                <a:spcPts val="375"/>
              </a:spcBef>
              <a:buFontTx/>
              <a:buNone/>
              <a:defRPr sz="2500" b="1" i="0" kern="1200">
                <a:solidFill>
                  <a:schemeClr val="tx1"/>
                </a:solidFill>
                <a:latin typeface="Hero New Super" panose="02000500000000000000" pitchFamily="2"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The Winter Paralympic games</a:t>
            </a:r>
          </a:p>
        </p:txBody>
      </p:sp>
    </p:spTree>
    <p:extLst>
      <p:ext uri="{BB962C8B-B14F-4D97-AF65-F5344CB8AC3E}">
        <p14:creationId xmlns:p14="http://schemas.microsoft.com/office/powerpoint/2010/main" val="3112659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fade">
                                      <p:cBhvr>
                                        <p:cTn id="3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2" grpId="0" animBg="1"/>
      <p:bldP spid="13" grpId="0" animBg="1"/>
    </p:bldLst>
  </p:timing>
</p:sld>
</file>

<file path=ppt/theme/theme1.xml><?xml version="1.0" encoding="utf-8"?>
<a:theme xmlns:a="http://schemas.openxmlformats.org/drawingml/2006/main" name="Cover">
  <a:themeElements>
    <a:clrScheme name="IPC Learner">
      <a:dk1>
        <a:srgbClr val="000000"/>
      </a:dk1>
      <a:lt1>
        <a:srgbClr val="FFFFFF"/>
      </a:lt1>
      <a:dk2>
        <a:srgbClr val="44546A"/>
      </a:dk2>
      <a:lt2>
        <a:srgbClr val="E7E6E6"/>
      </a:lt2>
      <a:accent1>
        <a:srgbClr val="ED334D"/>
      </a:accent1>
      <a:accent2>
        <a:srgbClr val="910048"/>
      </a:accent2>
      <a:accent3>
        <a:srgbClr val="0080C8"/>
      </a:accent3>
      <a:accent4>
        <a:srgbClr val="003B70"/>
      </a:accent4>
      <a:accent5>
        <a:srgbClr val="00A650"/>
      </a:accent5>
      <a:accent6>
        <a:srgbClr val="00534C"/>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3" id="{C0A2E679-6DE5-FC41-8943-760C78E72DE6}" vid="{5603ED94-1421-1143-BCD3-0E8E35B3DC1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Cover</Template>
  <TotalTime>396</TotalTime>
  <Words>1211</Words>
  <Application>Microsoft Macintosh PowerPoint</Application>
  <PresentationFormat>On-screen Show (16:9)</PresentationFormat>
  <Paragraphs>145</Paragraphs>
  <Slides>15</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 Black</vt:lpstr>
      <vt:lpstr>Calibri</vt:lpstr>
      <vt:lpstr>Hero New Super</vt:lpstr>
      <vt:lpstr>Cover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I'mPOSSIBLE The Paralympic Games The Six P's</dc:title>
  <dc:subject>T1 U1</dc:subject>
  <dc:creator>International Paralympic Committee</dc:creator>
  <cp:keywords/>
  <dc:description/>
  <cp:lastModifiedBy>Kari Walters</cp:lastModifiedBy>
  <cp:revision>80</cp:revision>
  <dcterms:created xsi:type="dcterms:W3CDTF">2020-09-23T14:10:19Z</dcterms:created>
  <dcterms:modified xsi:type="dcterms:W3CDTF">2020-11-27T16:20:45Z</dcterms:modified>
  <cp:category/>
</cp:coreProperties>
</file>