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63" r:id="rId2"/>
    <p:sldId id="268" r:id="rId3"/>
    <p:sldId id="275" r:id="rId4"/>
    <p:sldId id="269" r:id="rId5"/>
    <p:sldId id="276" r:id="rId6"/>
    <p:sldId id="277" r:id="rId7"/>
    <p:sldId id="278" r:id="rId8"/>
    <p:sldId id="279" r:id="rId9"/>
    <p:sldId id="280" r:id="rId10"/>
    <p:sldId id="281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ho Shinohara" initials="KS" lastIdx="4" clrIdx="0">
    <p:extLst>
      <p:ext uri="{19B8F6BF-5375-455C-9EA6-DF929625EA0E}">
        <p15:presenceInfo xmlns:p15="http://schemas.microsoft.com/office/powerpoint/2012/main" userId="S::kaho.shinohara@paralympic.org::7f422c79-a823-46e2-bb37-78032b5706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34E"/>
    <a:srgbClr val="91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49"/>
    <p:restoredTop sz="91429"/>
  </p:normalViewPr>
  <p:slideViewPr>
    <p:cSldViewPr snapToGrid="0" snapToObjects="1">
      <p:cViewPr varScale="1">
        <p:scale>
          <a:sx n="149" d="100"/>
          <a:sy n="149" d="100"/>
        </p:scale>
        <p:origin x="1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2608C-5DCC-E74C-A2A9-CC9B2629E94A}" type="datetimeFigureOut">
              <a:rPr lang="en-US" smtClean="0"/>
              <a:t>11/10/20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82C56-D078-2D4A-9C06-08745FC5C5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466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players must have their pelvis in contact with the floor throughout the game, except in extreme defensive situations.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703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to stop the ball from hitting the floor on your side of the court.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318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with a serve where a player hits the ball over the net.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102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serve, pass, set, spike, block, dig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416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a point is won each time the ball hits the opposing team’s side of the court.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541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3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708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6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959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6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7725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/>
              <a:t>Answer: back row, defensive player skilled in digging the ball.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270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1A4E13-D161-FC47-BE6F-86D00318D6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4943"/>
            <a:ext cx="9144000" cy="5143500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C18005B-7998-C54A-BAD2-9C0DC9E26CB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2698750"/>
            <a:ext cx="9144000" cy="24447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666B520-72E6-1F48-851C-0DBC3B219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F7A6955-E8ED-5F41-B56D-4CBEA4FFA8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31292" y="517711"/>
            <a:ext cx="1768475" cy="357084"/>
          </a:xfrm>
          <a:prstGeom prst="rect">
            <a:avLst/>
          </a:prstGeom>
        </p:spPr>
        <p:txBody>
          <a:bodyPr wrap="none" lIns="0" tIns="0" rIns="0" bIns="0"/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000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3E0EEE3C-9095-2247-8FB1-6EC30D33BF6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4819" y="4475564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  <a:endParaRPr lang="en-US" dirty="0"/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3827ECD0-54BC-D843-94EB-363C861F4B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43095" y="4702477"/>
            <a:ext cx="1656672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3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0C900BB1-6CB6-1245-A05C-9302C8C8D6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2187" y="1236786"/>
            <a:ext cx="4920450" cy="553357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lnSpc>
                <a:spcPts val="4600"/>
              </a:lnSpc>
              <a:buFontTx/>
              <a:buNone/>
              <a:defRPr lang="en-GB" sz="38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FB773A03-6425-E245-A67A-7CBADEC13E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2187" y="1778742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>
              <a:buFontTx/>
              <a:buNone/>
              <a:defRPr lang="en-GB" sz="20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74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438275"/>
            <a:ext cx="3851999" cy="297908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429BAFB-EF75-0D4B-ACD4-230EEA72D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242876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1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9A57971E-0ACD-E741-958E-5A45602EE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C8049642-F785-8045-B04F-9630586A0E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242876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583139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Heading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2160001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2160000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67CAA267-D11A-2B42-95B6-D5DFEDF280F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620000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0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AA9C5EFB-8809-894E-9501-DDCAE3B59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9938A3AE-B6C5-FE4D-887C-DCB888BB2D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242876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45172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079999"/>
            <a:ext cx="3851999" cy="333735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429BAFB-EF75-0D4B-ACD4-230EEA72D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075982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046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379EEA52-AC2D-B64A-9D87-1BE8022B4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D8686604-B85A-FB4A-8018-C51AF892A3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075982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47793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Large Heading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1A02418D-58F5-3D4A-8FBD-C88BD3D1F7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260000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0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A97B1E17-BD22-6E49-A799-E8CC4E92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5838ADB9-F94B-3543-987D-736A08E96E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075982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740288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429BAFB-EF75-0D4B-ACD4-230EEA72D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075982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3827AE21-C49F-704D-A4FF-5B37CC64B8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3349" y="4129359"/>
            <a:ext cx="3851998" cy="288000"/>
          </a:xfrm>
          <a:prstGeom prst="rect">
            <a:avLst/>
          </a:prstGeom>
          <a:solidFill>
            <a:srgbClr val="EE334E"/>
          </a:solidFill>
        </p:spPr>
        <p:txBody>
          <a:bodyPr wrap="none" tIns="90000" rIns="90000" bIns="72000" anchor="ctr" anchorCtr="0">
            <a:noAutofit/>
          </a:bodyPr>
          <a:lstStyle>
            <a:lvl1pPr marL="0" indent="0" algn="ctr">
              <a:buFontTx/>
              <a:buNone/>
              <a:defRPr sz="18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2" name="Picture Placeholder 14">
            <a:extLst>
              <a:ext uri="{FF2B5EF4-FFF2-40B4-BE49-F238E27FC236}">
                <a16:creationId xmlns:a16="http://schemas.microsoft.com/office/drawing/2014/main" id="{DF12D390-3AAB-BF4A-A0ED-736A3C5D46B8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4753349" y="1080000"/>
            <a:ext cx="3851999" cy="28461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1500705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hort - Title, Bullets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079999"/>
            <a:ext cx="3851999" cy="333735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429BAFB-EF75-0D4B-ACD4-230EEA72D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5075982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C229B1-4B93-E143-B691-3F0543E41F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6477099B-FD80-FA47-BFB7-27D8D9A455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260000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0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680394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31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7" r:id="rId3"/>
    <p:sldLayoutId id="2147483669" r:id="rId4"/>
    <p:sldLayoutId id="2147483666" r:id="rId5"/>
    <p:sldLayoutId id="2147483668" r:id="rId6"/>
    <p:sldLayoutId id="2147483670" r:id="rId7"/>
    <p:sldLayoutId id="2147483671" r:id="rId8"/>
    <p:sldLayoutId id="2147483672" r:id="rId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on a court&#10;&#10;Description automatically generated">
            <a:extLst>
              <a:ext uri="{FF2B5EF4-FFF2-40B4-BE49-F238E27FC236}">
                <a16:creationId xmlns:a16="http://schemas.microsoft.com/office/drawing/2014/main" id="{137F7F72-9987-E443-AB1A-6D6285C84A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39" t="40889" r="14939" b="30951"/>
          <a:stretch/>
        </p:blipFill>
        <p:spPr>
          <a:xfrm>
            <a:off x="0" y="2695500"/>
            <a:ext cx="9144000" cy="244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3E09FC-DD10-FE4F-BEF4-5D5C6964E4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44BFD6-81D3-064E-B04A-99943F4759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Let’s play the Para sport </a:t>
            </a:r>
            <a:br>
              <a:rPr lang="en-US" dirty="0"/>
            </a:br>
            <a:r>
              <a:rPr lang="en-US" dirty="0"/>
              <a:t>of sitting volleyball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897344-55C1-544C-85F4-8673C74E67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95253" y="4475564"/>
            <a:ext cx="1504514" cy="192360"/>
          </a:xfrm>
        </p:spPr>
        <p:txBody>
          <a:bodyPr/>
          <a:lstStyle/>
          <a:p>
            <a:r>
              <a:rPr lang="en-US" dirty="0"/>
              <a:t>Evaluation quiz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DA1832-EC98-334B-AB08-E110B1A888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4374" y="4702477"/>
            <a:ext cx="2135393" cy="153888"/>
          </a:xfrm>
        </p:spPr>
        <p:txBody>
          <a:bodyPr/>
          <a:lstStyle/>
          <a:p>
            <a:r>
              <a:rPr lang="en-US" dirty="0"/>
              <a:t>Age Group: 13-18 years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7A08E9C6-D8AE-C94D-B9DF-A236C4AA6DE2}"/>
              </a:ext>
            </a:extLst>
          </p:cNvPr>
          <p:cNvSpPr txBox="1">
            <a:spLocks/>
          </p:cNvSpPr>
          <p:nvPr/>
        </p:nvSpPr>
        <p:spPr>
          <a:xfrm>
            <a:off x="532187" y="1010995"/>
            <a:ext cx="6816481" cy="923330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ts val="4600"/>
              </a:lnSpc>
              <a:spcBef>
                <a:spcPts val="750"/>
              </a:spcBef>
              <a:buFontTx/>
              <a:buNone/>
              <a:defRPr lang="en-GB" sz="3800" b="1" kern="12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600"/>
              </a:lnSpc>
            </a:pPr>
            <a:r>
              <a:rPr lang="en-GB" sz="3200" dirty="0">
                <a:solidFill>
                  <a:srgbClr val="FFFFFF"/>
                </a:solidFill>
              </a:rPr>
              <a:t>Let’s play the para sport of </a:t>
            </a:r>
            <a:br>
              <a:rPr lang="en-GB" sz="3200" dirty="0">
                <a:solidFill>
                  <a:srgbClr val="FFFFFF"/>
                </a:solidFill>
              </a:rPr>
            </a:br>
            <a:r>
              <a:rPr lang="en-GB" sz="3200" dirty="0">
                <a:solidFill>
                  <a:srgbClr val="FFFFFF"/>
                </a:solidFill>
              </a:rPr>
              <a:t>sitting volleyball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79FB1E5E-2A45-E24F-BC27-78674B31F04A}"/>
              </a:ext>
            </a:extLst>
          </p:cNvPr>
          <p:cNvSpPr txBox="1">
            <a:spLocks/>
          </p:cNvSpPr>
          <p:nvPr/>
        </p:nvSpPr>
        <p:spPr>
          <a:xfrm>
            <a:off x="532187" y="2037913"/>
            <a:ext cx="2315121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en-GB" sz="2000" b="1" kern="12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FFFFFF"/>
                </a:solidFill>
              </a:rPr>
              <a:t>Evaluation Quiz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980759-E64E-9147-934E-11ED485442B8}"/>
              </a:ext>
            </a:extLst>
          </p:cNvPr>
          <p:cNvSpPr txBox="1"/>
          <p:nvPr/>
        </p:nvSpPr>
        <p:spPr>
          <a:xfrm>
            <a:off x="532187" y="4667924"/>
            <a:ext cx="1266372" cy="21544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GB" sz="800" dirty="0"/>
              <a:t>© Al </a:t>
            </a:r>
            <a:r>
              <a:rPr lang="en-GB" sz="800" dirty="0" err="1"/>
              <a:t>Tielemans</a:t>
            </a:r>
            <a:r>
              <a:rPr lang="en-GB" sz="800" dirty="0"/>
              <a:t> for OIS/IOC</a:t>
            </a:r>
          </a:p>
        </p:txBody>
      </p:sp>
    </p:spTree>
    <p:extLst>
      <p:ext uri="{BB962C8B-B14F-4D97-AF65-F5344CB8AC3E}">
        <p14:creationId xmlns:p14="http://schemas.microsoft.com/office/powerpoint/2010/main" val="1051932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10</a:t>
            </a:fld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6CAEB7C-F633-EF45-9796-EF0BDBE79A21}"/>
              </a:ext>
            </a:extLst>
          </p:cNvPr>
          <p:cNvGrpSpPr/>
          <p:nvPr/>
        </p:nvGrpSpPr>
        <p:grpSpPr>
          <a:xfrm>
            <a:off x="4742573" y="1066669"/>
            <a:ext cx="3851999" cy="3311999"/>
            <a:chOff x="4742573" y="1066669"/>
            <a:chExt cx="3851999" cy="331199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A69B9EA-B6F8-FE49-9024-4D3B3A3943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0717" t="25773" r="23827" b="2327"/>
            <a:stretch/>
          </p:blipFill>
          <p:spPr>
            <a:xfrm>
              <a:off x="4742573" y="1066669"/>
              <a:ext cx="3851999" cy="3311999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7112496" y="4163224"/>
              <a:ext cx="145103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Al </a:t>
              </a:r>
              <a:r>
                <a:rPr lang="en-GB" sz="800" dirty="0" err="1">
                  <a:solidFill>
                    <a:schemeClr val="bg1"/>
                  </a:solidFill>
                </a:rPr>
                <a:t>Tielemans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2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/>
              <a:t>Sitting volleyball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2DDBF03-BAA2-AD45-B02F-8A47B076B9B7}"/>
              </a:ext>
            </a:extLst>
          </p:cNvPr>
          <p:cNvSpPr txBox="1">
            <a:spLocks/>
          </p:cNvSpPr>
          <p:nvPr/>
        </p:nvSpPr>
        <p:spPr>
          <a:xfrm>
            <a:off x="544232" y="1260000"/>
            <a:ext cx="4027768" cy="29302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000" b="1" i="0" kern="1200" cap="all" baseline="0">
                <a:solidFill>
                  <a:srgbClr val="EE334E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00"/>
              </a:lnSpc>
            </a:pPr>
            <a:r>
              <a:rPr lang="en-GB" sz="1800" cap="none" dirty="0"/>
              <a:t>What is the role of the libero?</a:t>
            </a:r>
          </a:p>
        </p:txBody>
      </p:sp>
    </p:spTree>
    <p:extLst>
      <p:ext uri="{BB962C8B-B14F-4D97-AF65-F5344CB8AC3E}">
        <p14:creationId xmlns:p14="http://schemas.microsoft.com/office/powerpoint/2010/main" val="385506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2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2EE348-F400-4645-AD2A-2F074A2BE4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603277" cy="6136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Why is the game called </a:t>
            </a:r>
            <a:br>
              <a:rPr lang="en-GB" sz="1800" cap="none" dirty="0"/>
            </a:br>
            <a:r>
              <a:rPr lang="en-GB" sz="1800" cap="none" dirty="0"/>
              <a:t>sitting volleyball?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151D2B6-7B35-3D4B-AEFF-695FCBC7C01E}"/>
              </a:ext>
            </a:extLst>
          </p:cNvPr>
          <p:cNvGrpSpPr/>
          <p:nvPr/>
        </p:nvGrpSpPr>
        <p:grpSpPr>
          <a:xfrm>
            <a:off x="4753349" y="1079999"/>
            <a:ext cx="3882147" cy="3311999"/>
            <a:chOff x="4753349" y="1079999"/>
            <a:chExt cx="3882147" cy="3311999"/>
          </a:xfrm>
        </p:grpSpPr>
        <p:pic>
          <p:nvPicPr>
            <p:cNvPr id="11" name="Content Placeholder 9">
              <a:extLst>
                <a:ext uri="{FF2B5EF4-FFF2-40B4-BE49-F238E27FC236}">
                  <a16:creationId xmlns:a16="http://schemas.microsoft.com/office/drawing/2014/main" id="{C9D06EA9-1F6C-C542-882E-E3B90F5982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53349" y="1079999"/>
              <a:ext cx="3882147" cy="3311999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1FAD521-6AC3-ED43-B7A8-0D11FCD0EF45}"/>
                </a:ext>
              </a:extLst>
            </p:cNvPr>
            <p:cNvSpPr txBox="1"/>
            <p:nvPr/>
          </p:nvSpPr>
          <p:spPr>
            <a:xfrm>
              <a:off x="7218120" y="4176554"/>
              <a:ext cx="141737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Simon </a:t>
              </a:r>
              <a:r>
                <a:rPr lang="en-GB" sz="800" dirty="0" err="1">
                  <a:solidFill>
                    <a:schemeClr val="bg1"/>
                  </a:solidFill>
                </a:rPr>
                <a:t>Bruty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D2C9B73-45D3-4C4A-868B-CCD2C80990A9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2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57266AF-D954-2348-AC56-364FC68E7B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/>
              <a:t>Sitting volleyball</a:t>
            </a:r>
          </a:p>
        </p:txBody>
      </p:sp>
    </p:spTree>
    <p:extLst>
      <p:ext uri="{BB962C8B-B14F-4D97-AF65-F5344CB8AC3E}">
        <p14:creationId xmlns:p14="http://schemas.microsoft.com/office/powerpoint/2010/main" val="319904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3</a:t>
            </a:fld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1FDF2C3-84F6-434E-A42A-3C918F1EADAD}"/>
              </a:ext>
            </a:extLst>
          </p:cNvPr>
          <p:cNvGrpSpPr/>
          <p:nvPr/>
        </p:nvGrpSpPr>
        <p:grpSpPr>
          <a:xfrm>
            <a:off x="4753349" y="1079999"/>
            <a:ext cx="3846418" cy="3312000"/>
            <a:chOff x="4753349" y="1079999"/>
            <a:chExt cx="3846418" cy="3312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95558FA-6609-4642-82C5-932CBC7968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53349" y="1079999"/>
              <a:ext cx="3846418" cy="3312000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1FAD521-6AC3-ED43-B7A8-0D11FCD0EF45}"/>
                </a:ext>
              </a:extLst>
            </p:cNvPr>
            <p:cNvSpPr txBox="1"/>
            <p:nvPr/>
          </p:nvSpPr>
          <p:spPr>
            <a:xfrm>
              <a:off x="7161873" y="4176555"/>
              <a:ext cx="141737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Simon </a:t>
              </a:r>
              <a:r>
                <a:rPr lang="en-GB" sz="800" dirty="0" err="1">
                  <a:solidFill>
                    <a:schemeClr val="bg1"/>
                  </a:solidFill>
                </a:rPr>
                <a:t>Bruty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D2C9B73-45D3-4C4A-868B-CCD2C80990A9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2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57266AF-D954-2348-AC56-364FC68E7B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/>
              <a:t>Sitting volleyball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FA1BC497-BE95-1548-8216-02382E08DFE9}"/>
              </a:ext>
            </a:extLst>
          </p:cNvPr>
          <p:cNvSpPr txBox="1">
            <a:spLocks/>
          </p:cNvSpPr>
          <p:nvPr/>
        </p:nvSpPr>
        <p:spPr>
          <a:xfrm>
            <a:off x="544232" y="1260000"/>
            <a:ext cx="4027768" cy="716222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000" b="1" i="0" kern="1200" cap="all" baseline="0">
                <a:solidFill>
                  <a:srgbClr val="EE334E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00"/>
              </a:lnSpc>
            </a:pPr>
            <a:r>
              <a:rPr lang="en-GB" sz="1800" cap="none" dirty="0"/>
              <a:t>What is the aim of the game?</a:t>
            </a:r>
          </a:p>
          <a:p>
            <a:pPr>
              <a:lnSpc>
                <a:spcPts val="2500"/>
              </a:lnSpc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4239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4</a:t>
            </a:fld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0BB3FC4-07C9-C145-81CF-4BFEB49C4400}"/>
              </a:ext>
            </a:extLst>
          </p:cNvPr>
          <p:cNvGrpSpPr/>
          <p:nvPr/>
        </p:nvGrpSpPr>
        <p:grpSpPr>
          <a:xfrm>
            <a:off x="4736172" y="1105358"/>
            <a:ext cx="3863595" cy="3312000"/>
            <a:chOff x="4736172" y="1105358"/>
            <a:chExt cx="3863595" cy="3312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DCEB8A7-5CDE-A943-B31B-99C549C3DA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9"/>
            <a:stretch/>
          </p:blipFill>
          <p:spPr>
            <a:xfrm>
              <a:off x="4736172" y="1105358"/>
              <a:ext cx="3846418" cy="3312000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7148728" y="4201914"/>
              <a:ext cx="145103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Al </a:t>
              </a:r>
              <a:r>
                <a:rPr lang="en-GB" sz="800" dirty="0" err="1">
                  <a:solidFill>
                    <a:schemeClr val="bg1"/>
                  </a:solidFill>
                </a:rPr>
                <a:t>Tielemans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2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/>
              <a:t>Sitting volleyball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C0C78E45-731B-FB46-9BC7-D66CC53B0350}"/>
              </a:ext>
            </a:extLst>
          </p:cNvPr>
          <p:cNvSpPr txBox="1">
            <a:spLocks/>
          </p:cNvSpPr>
          <p:nvPr/>
        </p:nvSpPr>
        <p:spPr>
          <a:xfrm>
            <a:off x="544232" y="1260000"/>
            <a:ext cx="4027768" cy="716222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000" b="1" i="0" kern="1200" cap="all" baseline="0">
                <a:solidFill>
                  <a:srgbClr val="EE334E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00"/>
              </a:lnSpc>
            </a:pPr>
            <a:r>
              <a:rPr lang="en-GB" sz="1800" cap="none" dirty="0"/>
              <a:t>How does the game begin?</a:t>
            </a:r>
          </a:p>
          <a:p>
            <a:pPr>
              <a:lnSpc>
                <a:spcPts val="2500"/>
              </a:lnSpc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20510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5</a:t>
            </a:fld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84A46C-DF38-F54A-8320-A5513CBDD4D0}"/>
              </a:ext>
            </a:extLst>
          </p:cNvPr>
          <p:cNvGrpSpPr/>
          <p:nvPr/>
        </p:nvGrpSpPr>
        <p:grpSpPr>
          <a:xfrm>
            <a:off x="4747768" y="1105358"/>
            <a:ext cx="3851999" cy="3312000"/>
            <a:chOff x="4747768" y="1105358"/>
            <a:chExt cx="3851999" cy="3312000"/>
          </a:xfrm>
        </p:grpSpPr>
        <p:pic>
          <p:nvPicPr>
            <p:cNvPr id="3" name="Picture 2" descr="A group of people on a court&#10;&#10;Description automatically generated">
              <a:extLst>
                <a:ext uri="{FF2B5EF4-FFF2-40B4-BE49-F238E27FC236}">
                  <a16:creationId xmlns:a16="http://schemas.microsoft.com/office/drawing/2014/main" id="{442738C2-79FD-2D42-B143-53EC26E5FA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0899" t="6818" r="12137" b="6818"/>
            <a:stretch/>
          </p:blipFill>
          <p:spPr>
            <a:xfrm>
              <a:off x="4747768" y="1105358"/>
              <a:ext cx="3851999" cy="331199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7148728" y="4201914"/>
              <a:ext cx="145103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Al </a:t>
              </a:r>
              <a:r>
                <a:rPr lang="en-GB" sz="800" dirty="0" err="1">
                  <a:solidFill>
                    <a:schemeClr val="bg1"/>
                  </a:solidFill>
                </a:rPr>
                <a:t>Tielemans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2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/>
              <a:t>Sitting volleyball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B59C6DAB-ECBF-8B4B-97D8-4A0B8E41F1DC}"/>
              </a:ext>
            </a:extLst>
          </p:cNvPr>
          <p:cNvSpPr txBox="1">
            <a:spLocks/>
          </p:cNvSpPr>
          <p:nvPr/>
        </p:nvSpPr>
        <p:spPr>
          <a:xfrm>
            <a:off x="544232" y="1260000"/>
            <a:ext cx="4027768" cy="1036822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000" b="1" i="0" kern="1200" cap="all" baseline="0">
                <a:solidFill>
                  <a:srgbClr val="EE334E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00"/>
              </a:lnSpc>
            </a:pPr>
            <a:r>
              <a:rPr lang="en-GB" sz="1800" cap="none" dirty="0"/>
              <a:t>Name four of the moves </a:t>
            </a:r>
            <a:br>
              <a:rPr lang="en-GB" sz="1800" cap="none" dirty="0"/>
            </a:br>
            <a:r>
              <a:rPr lang="en-GB" sz="1800" cap="none" dirty="0"/>
              <a:t>in sitting volleyball.</a:t>
            </a:r>
          </a:p>
          <a:p>
            <a:pPr>
              <a:lnSpc>
                <a:spcPts val="2500"/>
              </a:lnSpc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88395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6</a:t>
            </a:fld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235AB5D-DEDB-D248-81BA-8270BAC1CE61}"/>
              </a:ext>
            </a:extLst>
          </p:cNvPr>
          <p:cNvGrpSpPr/>
          <p:nvPr/>
        </p:nvGrpSpPr>
        <p:grpSpPr>
          <a:xfrm>
            <a:off x="4721533" y="1105357"/>
            <a:ext cx="3878234" cy="3312001"/>
            <a:chOff x="4721533" y="1105357"/>
            <a:chExt cx="3878234" cy="3312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63BD9A0-6E68-784E-8C7A-2010D75E2E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21533" y="1105357"/>
              <a:ext cx="3860118" cy="3311999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7148728" y="4201914"/>
              <a:ext cx="145103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Al </a:t>
              </a:r>
              <a:r>
                <a:rPr lang="en-GB" sz="800" dirty="0" err="1">
                  <a:solidFill>
                    <a:schemeClr val="bg1"/>
                  </a:solidFill>
                </a:rPr>
                <a:t>Tielemans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2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/>
              <a:t>Sitting volleyball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CA5013B-2215-F84C-8E34-57715496736E}"/>
              </a:ext>
            </a:extLst>
          </p:cNvPr>
          <p:cNvSpPr txBox="1">
            <a:spLocks/>
          </p:cNvSpPr>
          <p:nvPr/>
        </p:nvSpPr>
        <p:spPr>
          <a:xfrm>
            <a:off x="544232" y="1260000"/>
            <a:ext cx="4027768" cy="716222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000" b="1" i="0" kern="1200" cap="all" baseline="0">
                <a:solidFill>
                  <a:srgbClr val="EE334E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00"/>
              </a:lnSpc>
            </a:pPr>
            <a:r>
              <a:rPr lang="en-GB" sz="1800" cap="none" dirty="0"/>
              <a:t>How does a team win a point?</a:t>
            </a:r>
          </a:p>
          <a:p>
            <a:pPr>
              <a:lnSpc>
                <a:spcPts val="2500"/>
              </a:lnSpc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55360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7</a:t>
            </a:fld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6FA1844-8CAF-0145-A286-FD85D59AC96A}"/>
              </a:ext>
            </a:extLst>
          </p:cNvPr>
          <p:cNvGrpSpPr/>
          <p:nvPr/>
        </p:nvGrpSpPr>
        <p:grpSpPr>
          <a:xfrm>
            <a:off x="4747768" y="1105356"/>
            <a:ext cx="3851999" cy="3312002"/>
            <a:chOff x="4747768" y="1105356"/>
            <a:chExt cx="3851999" cy="331200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EBCD9EC-7945-304B-A515-0CD6492B66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16810"/>
            <a:stretch/>
          </p:blipFill>
          <p:spPr>
            <a:xfrm>
              <a:off x="4747768" y="1105356"/>
              <a:ext cx="3851999" cy="3311999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6696682" y="4201914"/>
              <a:ext cx="190308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Dennis </a:t>
              </a:r>
              <a:r>
                <a:rPr lang="en-GB" sz="800" dirty="0" err="1">
                  <a:solidFill>
                    <a:schemeClr val="bg1"/>
                  </a:solidFill>
                </a:rPr>
                <a:t>Grombkowski</a:t>
              </a:r>
              <a:r>
                <a:rPr lang="en-GB" sz="800" dirty="0">
                  <a:solidFill>
                    <a:schemeClr val="bg1"/>
                  </a:solidFill>
                </a:rPr>
                <a:t>/Getty Images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2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/>
              <a:t>Sitting volleyball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608435DE-8B90-BE46-895F-3FD6A5EE5674}"/>
              </a:ext>
            </a:extLst>
          </p:cNvPr>
          <p:cNvSpPr txBox="1">
            <a:spLocks/>
          </p:cNvSpPr>
          <p:nvPr/>
        </p:nvSpPr>
        <p:spPr>
          <a:xfrm>
            <a:off x="544232" y="1260000"/>
            <a:ext cx="4027768" cy="61363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000" b="1" i="0" kern="1200" cap="all" baseline="0">
                <a:solidFill>
                  <a:srgbClr val="EE334E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00"/>
              </a:lnSpc>
            </a:pPr>
            <a:r>
              <a:rPr lang="en-GB" sz="1800" cap="none" dirty="0"/>
              <a:t>How many sets does a team have to win in order to win the game?</a:t>
            </a:r>
          </a:p>
        </p:txBody>
      </p:sp>
    </p:spTree>
    <p:extLst>
      <p:ext uri="{BB962C8B-B14F-4D97-AF65-F5344CB8AC3E}">
        <p14:creationId xmlns:p14="http://schemas.microsoft.com/office/powerpoint/2010/main" val="351496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8</a:t>
            </a:fld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AAAE596-35EA-6245-8D40-BA99D28DE8E8}"/>
              </a:ext>
            </a:extLst>
          </p:cNvPr>
          <p:cNvGrpSpPr/>
          <p:nvPr/>
        </p:nvGrpSpPr>
        <p:grpSpPr>
          <a:xfrm>
            <a:off x="4703417" y="1116000"/>
            <a:ext cx="3896350" cy="3311999"/>
            <a:chOff x="4703417" y="1116000"/>
            <a:chExt cx="3896350" cy="331199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C5E64BD-197C-2648-AE48-304A99C5B4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03417" y="1116000"/>
              <a:ext cx="3860118" cy="3311999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7148728" y="4201914"/>
              <a:ext cx="145103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Al </a:t>
              </a:r>
              <a:r>
                <a:rPr lang="en-GB" sz="800" dirty="0" err="1">
                  <a:solidFill>
                    <a:schemeClr val="bg1"/>
                  </a:solidFill>
                </a:rPr>
                <a:t>Tielemans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2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/>
              <a:t>Sitting volleyball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F561E543-9351-9E4D-BCE3-A7219A19E9E2}"/>
              </a:ext>
            </a:extLst>
          </p:cNvPr>
          <p:cNvSpPr txBox="1">
            <a:spLocks/>
          </p:cNvSpPr>
          <p:nvPr/>
        </p:nvSpPr>
        <p:spPr>
          <a:xfrm>
            <a:off x="544232" y="1260000"/>
            <a:ext cx="4027768" cy="61363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000" b="1" i="0" kern="1200" cap="all" baseline="0">
                <a:solidFill>
                  <a:srgbClr val="EE334E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00"/>
              </a:lnSpc>
            </a:pPr>
            <a:r>
              <a:rPr lang="en-GB" sz="1800" cap="none" dirty="0"/>
              <a:t>How many players per team are permitted on court at any one time?</a:t>
            </a:r>
          </a:p>
        </p:txBody>
      </p:sp>
    </p:spTree>
    <p:extLst>
      <p:ext uri="{BB962C8B-B14F-4D97-AF65-F5344CB8AC3E}">
        <p14:creationId xmlns:p14="http://schemas.microsoft.com/office/powerpoint/2010/main" val="411645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6C41B-DE5A-934D-B886-987A4753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9</a:t>
            </a:fld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14265A6-1195-114C-996F-C2BA4288322D}"/>
              </a:ext>
            </a:extLst>
          </p:cNvPr>
          <p:cNvGrpSpPr/>
          <p:nvPr/>
        </p:nvGrpSpPr>
        <p:grpSpPr>
          <a:xfrm>
            <a:off x="4747768" y="1091587"/>
            <a:ext cx="3851999" cy="3325771"/>
            <a:chOff x="4747768" y="1091587"/>
            <a:chExt cx="3851999" cy="332577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5E73AB3-C1EB-C84A-BABA-AE7773FF6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3374"/>
            <a:stretch/>
          </p:blipFill>
          <p:spPr>
            <a:xfrm>
              <a:off x="4747768" y="1091587"/>
              <a:ext cx="3851999" cy="3312000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48C432-23A0-274F-BC32-E1F6B58B97CF}"/>
                </a:ext>
              </a:extLst>
            </p:cNvPr>
            <p:cNvSpPr txBox="1"/>
            <p:nvPr/>
          </p:nvSpPr>
          <p:spPr>
            <a:xfrm>
              <a:off x="6824922" y="4201914"/>
              <a:ext cx="177484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</a:t>
              </a:r>
              <a:r>
                <a:rPr lang="en-GB" sz="800" dirty="0" err="1">
                  <a:solidFill>
                    <a:schemeClr val="bg1"/>
                  </a:solidFill>
                </a:rPr>
                <a:t>Friedemann</a:t>
              </a:r>
              <a:r>
                <a:rPr lang="en-GB" sz="800" dirty="0">
                  <a:solidFill>
                    <a:schemeClr val="bg1"/>
                  </a:solidFill>
                </a:rPr>
                <a:t> Vogel/Getty Images</a:t>
              </a: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E472D5B-7674-784D-B05B-7463A12B103A}"/>
              </a:ext>
            </a:extLst>
          </p:cNvPr>
          <p:cNvSpPr txBox="1">
            <a:spLocks/>
          </p:cNvSpPr>
          <p:nvPr/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Theme 2 – Unit 2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4E25F06-2E89-474B-8BEF-A1D0580590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61065"/>
            <a:ext cx="5075982" cy="235449"/>
          </a:xfrm>
        </p:spPr>
        <p:txBody>
          <a:bodyPr/>
          <a:lstStyle/>
          <a:p>
            <a:r>
              <a:rPr lang="en-GB" dirty="0"/>
              <a:t>Sitting volleyball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934820F-5CDE-B646-A9CB-AB9F13FA6EBA}"/>
              </a:ext>
            </a:extLst>
          </p:cNvPr>
          <p:cNvSpPr txBox="1">
            <a:spLocks/>
          </p:cNvSpPr>
          <p:nvPr/>
        </p:nvSpPr>
        <p:spPr>
          <a:xfrm>
            <a:off x="544232" y="1260000"/>
            <a:ext cx="4027768" cy="61363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000" b="1" i="0" kern="1200" cap="all" baseline="0">
                <a:solidFill>
                  <a:srgbClr val="EE334E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00"/>
              </a:lnSpc>
            </a:pPr>
            <a:r>
              <a:rPr lang="en-GB" sz="1800" cap="none" dirty="0"/>
              <a:t>How many passes are teams allowed before the ball must go over the net?</a:t>
            </a:r>
          </a:p>
        </p:txBody>
      </p:sp>
    </p:spTree>
    <p:extLst>
      <p:ext uri="{BB962C8B-B14F-4D97-AF65-F5344CB8AC3E}">
        <p14:creationId xmlns:p14="http://schemas.microsoft.com/office/powerpoint/2010/main" val="146996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Cover">
  <a:themeElements>
    <a:clrScheme name="IPC Learne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D334D"/>
      </a:accent1>
      <a:accent2>
        <a:srgbClr val="910048"/>
      </a:accent2>
      <a:accent3>
        <a:srgbClr val="0080C8"/>
      </a:accent3>
      <a:accent4>
        <a:srgbClr val="003B70"/>
      </a:accent4>
      <a:accent5>
        <a:srgbClr val="00A650"/>
      </a:accent5>
      <a:accent6>
        <a:srgbClr val="00534C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1_U1_Evaluation_Quiz_1a" id="{33FDC0A5-7F03-E843-9B43-0066F42F8FAD}" vid="{239AA9D1-38E8-DD44-A172-ED0D1295D9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Cover</Template>
  <TotalTime>163</TotalTime>
  <Words>383</Words>
  <Application>Microsoft Macintosh PowerPoint</Application>
  <PresentationFormat>On-screen Show (16:9)</PresentationFormat>
  <Paragraphs>70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Hero New Super</vt:lpstr>
      <vt:lpstr>Cover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Vogel</dc:creator>
  <cp:lastModifiedBy>Charlotte Vogel</cp:lastModifiedBy>
  <cp:revision>40</cp:revision>
  <dcterms:created xsi:type="dcterms:W3CDTF">2020-09-24T12:52:08Z</dcterms:created>
  <dcterms:modified xsi:type="dcterms:W3CDTF">2020-11-10T14:41:03Z</dcterms:modified>
</cp:coreProperties>
</file>