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3" r:id="rId2"/>
    <p:sldId id="268" r:id="rId3"/>
    <p:sldId id="275" r:id="rId4"/>
    <p:sldId id="269" r:id="rId5"/>
    <p:sldId id="276" r:id="rId6"/>
    <p:sldId id="277" r:id="rId7"/>
    <p:sldId id="278" r:id="rId8"/>
    <p:sldId id="279" r:id="rId9"/>
    <p:sldId id="280" r:id="rId10"/>
    <p:sldId id="28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1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/>
    <p:restoredTop sz="94694"/>
  </p:normalViewPr>
  <p:slideViewPr>
    <p:cSldViewPr snapToGrid="0" snapToObjects="1">
      <p:cViewPr varScale="1">
        <p:scale>
          <a:sx n="141" d="100"/>
          <a:sy n="141" d="100"/>
        </p:scale>
        <p:origin x="184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64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27 minutes (2 x 12 minute halves + 3 minute break).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70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Para athletes with a vision impairment.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03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all players must wear blackout masks (eyeshades).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18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to roll the ball into the opponents’ goal.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02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the ball has two bells inside so players can hear it moving.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416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remain silent so the ball can be heard.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41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try to block the ball with their bodies.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708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possession goes to the other team.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95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by scoring more points than the other team within the time limit.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72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24287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C8049642-F785-8045-B04F-9630586A0E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24287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0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938A3AE-B6C5-FE4D-887C-DCB888BB2D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24287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D8686604-B85A-FB4A-8018-C51AF892A3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0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5838ADB9-F94B-3543-987D-736A08E96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3827AE21-C49F-704D-A4FF-5B37CC64B8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3349" y="4129359"/>
            <a:ext cx="3851998" cy="288000"/>
          </a:xfrm>
          <a:prstGeom prst="rect">
            <a:avLst/>
          </a:prstGeom>
          <a:solidFill>
            <a:srgbClr val="EE334E"/>
          </a:solidFill>
        </p:spPr>
        <p:txBody>
          <a:bodyPr wrap="none" tIns="90000" rIns="90000" bIns="72000" anchor="ctr" anchorCtr="0">
            <a:noAutofit/>
          </a:bodyPr>
          <a:lstStyle>
            <a:lvl1pPr marL="0" indent="0" algn="ctr">
              <a:buFontTx/>
              <a:buNone/>
              <a:defRPr sz="18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DF12D390-3AAB-BF4A-A0ED-736A3C5D46B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753349" y="1080000"/>
            <a:ext cx="3851999" cy="28461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50070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ort - Title,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C229B1-4B93-E143-B691-3F0543E41F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6477099B-FD80-FA47-BFB7-27D8D9A455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0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680394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  <p:sldLayoutId id="2147483671" r:id="rId8"/>
    <p:sldLayoutId id="2147483672" r:id="rId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game, sport, person, person&#10;&#10;Description automatically generated">
            <a:extLst>
              <a:ext uri="{FF2B5EF4-FFF2-40B4-BE49-F238E27FC236}">
                <a16:creationId xmlns:a16="http://schemas.microsoft.com/office/drawing/2014/main" id="{B13F15C1-21A9-E44C-AF71-8B41DFDBE4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95498"/>
            <a:ext cx="9144000" cy="244800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E09FC-DD10-FE4F-BEF4-5D5C6964E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44BFD6-81D3-064E-B04A-99943F475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Let’s play the Para sport </a:t>
            </a:r>
            <a:br>
              <a:rPr lang="en-US" dirty="0"/>
            </a:br>
            <a:r>
              <a:rPr lang="en-US" dirty="0"/>
              <a:t>of goalball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97344-55C1-544C-85F4-8673C74E67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5253" y="4475564"/>
            <a:ext cx="1504514" cy="192360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A1832-EC98-334B-AB08-E110B1A888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374" y="4702477"/>
            <a:ext cx="2135393" cy="153888"/>
          </a:xfrm>
        </p:spPr>
        <p:txBody>
          <a:bodyPr/>
          <a:lstStyle/>
          <a:p>
            <a:r>
              <a:rPr lang="en-US" dirty="0"/>
              <a:t>Age Group: 13-18 years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9385C9-126D-9348-B5BC-9A878717A03B}"/>
              </a:ext>
            </a:extLst>
          </p:cNvPr>
          <p:cNvSpPr txBox="1"/>
          <p:nvPr/>
        </p:nvSpPr>
        <p:spPr>
          <a:xfrm>
            <a:off x="532187" y="4667924"/>
            <a:ext cx="1718419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© Dennis </a:t>
            </a:r>
            <a:r>
              <a:rPr lang="en-GB" sz="800" dirty="0" err="1">
                <a:solidFill>
                  <a:schemeClr val="bg1"/>
                </a:solidFill>
              </a:rPr>
              <a:t>Grombkowski</a:t>
            </a:r>
            <a:r>
              <a:rPr lang="en-GB" sz="800" dirty="0">
                <a:solidFill>
                  <a:schemeClr val="bg1"/>
                </a:solidFill>
              </a:rPr>
              <a:t>/Getty Images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7902507E-9BA1-D14C-AB2E-689A6E91925B}"/>
              </a:ext>
            </a:extLst>
          </p:cNvPr>
          <p:cNvSpPr txBox="1">
            <a:spLocks/>
          </p:cNvSpPr>
          <p:nvPr/>
        </p:nvSpPr>
        <p:spPr>
          <a:xfrm>
            <a:off x="532187" y="1010995"/>
            <a:ext cx="6133602" cy="923330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ts val="4600"/>
              </a:lnSpc>
              <a:spcBef>
                <a:spcPts val="750"/>
              </a:spcBef>
              <a:buFontTx/>
              <a:buNone/>
              <a:defRPr lang="en-GB" sz="38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en-GB" sz="3200" dirty="0">
                <a:solidFill>
                  <a:srgbClr val="FFFFFF"/>
                </a:solidFill>
              </a:rPr>
              <a:t>Let’s play the para sport </a:t>
            </a:r>
            <a:br>
              <a:rPr lang="en-GB" sz="3200" dirty="0">
                <a:solidFill>
                  <a:srgbClr val="FFFFFF"/>
                </a:solidFill>
              </a:rPr>
            </a:br>
            <a:r>
              <a:rPr lang="en-GB" sz="3200" dirty="0">
                <a:solidFill>
                  <a:srgbClr val="FFFFFF"/>
                </a:solidFill>
              </a:rPr>
              <a:t>of Goalball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D2FD0787-8340-F04E-806E-6AF4E7EF7760}"/>
              </a:ext>
            </a:extLst>
          </p:cNvPr>
          <p:cNvSpPr txBox="1">
            <a:spLocks/>
          </p:cNvSpPr>
          <p:nvPr/>
        </p:nvSpPr>
        <p:spPr>
          <a:xfrm>
            <a:off x="532187" y="2037913"/>
            <a:ext cx="2315121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en-GB" sz="20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</a:rPr>
              <a:t>Evaluation Quiz</a:t>
            </a:r>
          </a:p>
        </p:txBody>
      </p:sp>
    </p:spTree>
    <p:extLst>
      <p:ext uri="{BB962C8B-B14F-4D97-AF65-F5344CB8AC3E}">
        <p14:creationId xmlns:p14="http://schemas.microsoft.com/office/powerpoint/2010/main" val="1051932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077766" cy="1460015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Including the break, </a:t>
            </a:r>
            <a:br>
              <a:rPr lang="en-GB" sz="1800" cap="none" dirty="0"/>
            </a:br>
            <a:r>
              <a:rPr lang="en-GB" sz="1800" cap="none" dirty="0"/>
              <a:t>how long does a game last?</a:t>
            </a:r>
          </a:p>
          <a:p>
            <a:pPr>
              <a:lnSpc>
                <a:spcPts val="2500"/>
              </a:lnSpc>
            </a:pPr>
            <a:endParaRPr lang="en-GB" sz="1800" cap="none" dirty="0"/>
          </a:p>
          <a:p>
            <a:pPr>
              <a:lnSpc>
                <a:spcPts val="2500"/>
              </a:lnSpc>
            </a:pPr>
            <a:endParaRPr lang="en-GB" sz="1800" cap="none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404EA8E-218C-8F45-935E-59F80B0FBD1A}"/>
              </a:ext>
            </a:extLst>
          </p:cNvPr>
          <p:cNvGrpSpPr/>
          <p:nvPr/>
        </p:nvGrpSpPr>
        <p:grpSpPr>
          <a:xfrm>
            <a:off x="4747768" y="1098473"/>
            <a:ext cx="3851999" cy="3276000"/>
            <a:chOff x="4747768" y="1098473"/>
            <a:chExt cx="3851999" cy="3276000"/>
          </a:xfrm>
        </p:grpSpPr>
        <p:pic>
          <p:nvPicPr>
            <p:cNvPr id="3" name="Picture 2" descr="A picture containing fence, game, sport, soccer&#10;&#10;Description automatically generated">
              <a:extLst>
                <a:ext uri="{FF2B5EF4-FFF2-40B4-BE49-F238E27FC236}">
                  <a16:creationId xmlns:a16="http://schemas.microsoft.com/office/drawing/2014/main" id="{45BDCB51-3411-2D42-9FB8-0F1B145919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6971"/>
            <a:stretch/>
          </p:blipFill>
          <p:spPr>
            <a:xfrm>
              <a:off x="4747768" y="1098473"/>
              <a:ext cx="3851999" cy="32760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11605" y="4159029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50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2949525" cy="1357423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Goalball is a team sport </a:t>
            </a:r>
            <a:br>
              <a:rPr lang="en-GB" sz="1800" cap="none" dirty="0"/>
            </a:br>
            <a:r>
              <a:rPr lang="en-GB" sz="1800" cap="none" dirty="0"/>
              <a:t>designed for Para athletes </a:t>
            </a:r>
            <a:br>
              <a:rPr lang="en-GB" sz="1800" cap="none" dirty="0"/>
            </a:br>
            <a:r>
              <a:rPr lang="en-GB" sz="1800" cap="none" dirty="0"/>
              <a:t>with which impairment?</a:t>
            </a:r>
          </a:p>
          <a:p>
            <a:pPr>
              <a:lnSpc>
                <a:spcPts val="2500"/>
              </a:lnSpc>
            </a:pPr>
            <a:endParaRPr lang="en-GB" sz="1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A95F3B-FD07-7046-AB40-AB77DFF88339}"/>
              </a:ext>
            </a:extLst>
          </p:cNvPr>
          <p:cNvGrpSpPr/>
          <p:nvPr/>
        </p:nvGrpSpPr>
        <p:grpSpPr>
          <a:xfrm>
            <a:off x="4753349" y="1079999"/>
            <a:ext cx="3888000" cy="3311999"/>
            <a:chOff x="4753349" y="1079999"/>
            <a:chExt cx="3888000" cy="331199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0666250-CBE3-EF4F-921E-68CBCE01C4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3349" y="1079999"/>
              <a:ext cx="3888000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FAD521-6AC3-ED43-B7A8-0D11FCD0EF45}"/>
                </a:ext>
              </a:extLst>
            </p:cNvPr>
            <p:cNvSpPr txBox="1"/>
            <p:nvPr/>
          </p:nvSpPr>
          <p:spPr>
            <a:xfrm>
              <a:off x="7207792" y="4176513"/>
              <a:ext cx="14173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/>
                <a:t>© Simon </a:t>
              </a:r>
              <a:r>
                <a:rPr lang="en-GB" sz="800" dirty="0" err="1"/>
                <a:t>Bruty</a:t>
              </a:r>
              <a:r>
                <a:rPr lang="en-GB" sz="800" dirty="0"/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D2C9B73-45D3-4C4A-868B-CCD2C80990A9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7266AF-D954-2348-AC56-364FC68E7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04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347070" cy="1357423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How is the game made fair </a:t>
            </a:r>
            <a:br>
              <a:rPr lang="en-GB" sz="1800" cap="none" dirty="0"/>
            </a:br>
            <a:r>
              <a:rPr lang="en-GB" sz="1800" cap="none" dirty="0"/>
              <a:t>for players who have different </a:t>
            </a:r>
            <a:br>
              <a:rPr lang="en-GB" sz="1800" cap="none" dirty="0"/>
            </a:br>
            <a:r>
              <a:rPr lang="en-GB" sz="1800" cap="none" dirty="0"/>
              <a:t>vision impairments?</a:t>
            </a:r>
          </a:p>
          <a:p>
            <a:pPr>
              <a:lnSpc>
                <a:spcPts val="2500"/>
              </a:lnSpc>
            </a:pPr>
            <a:endParaRPr lang="en-GB" sz="1800" cap="none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68A3AE-A318-034C-A4B6-93F838808C8F}"/>
              </a:ext>
            </a:extLst>
          </p:cNvPr>
          <p:cNvGrpSpPr/>
          <p:nvPr/>
        </p:nvGrpSpPr>
        <p:grpSpPr>
          <a:xfrm>
            <a:off x="4753349" y="1080000"/>
            <a:ext cx="3852000" cy="3311999"/>
            <a:chOff x="4753349" y="1080000"/>
            <a:chExt cx="3852000" cy="331199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085AD05-0E92-BC4F-BF47-1CFB05E26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8"/>
            <a:stretch/>
          </p:blipFill>
          <p:spPr>
            <a:xfrm>
              <a:off x="4753349" y="1080000"/>
              <a:ext cx="3852000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FAD521-6AC3-ED43-B7A8-0D11FCD0EF45}"/>
                </a:ext>
              </a:extLst>
            </p:cNvPr>
            <p:cNvSpPr txBox="1"/>
            <p:nvPr/>
          </p:nvSpPr>
          <p:spPr>
            <a:xfrm>
              <a:off x="7182391" y="4176513"/>
              <a:ext cx="14173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Simon </a:t>
              </a:r>
              <a:r>
                <a:rPr lang="en-GB" sz="800" dirty="0" err="1">
                  <a:solidFill>
                    <a:schemeClr val="bg1"/>
                  </a:solidFill>
                </a:rPr>
                <a:t>Bruty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D2C9B73-45D3-4C4A-868B-CCD2C80990A9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7266AF-D954-2348-AC56-364FC68E7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39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193182" cy="293029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is the aim of the game?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4D6D4B-62CC-3644-B80E-0691DD137296}"/>
              </a:ext>
            </a:extLst>
          </p:cNvPr>
          <p:cNvGrpSpPr/>
          <p:nvPr/>
        </p:nvGrpSpPr>
        <p:grpSpPr>
          <a:xfrm>
            <a:off x="4742998" y="1079999"/>
            <a:ext cx="3888000" cy="3375467"/>
            <a:chOff x="4742998" y="1079999"/>
            <a:chExt cx="3888000" cy="33754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7AB3ED-A655-194E-8778-CA1BEF0CC8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42998" y="1079999"/>
              <a:ext cx="3888000" cy="3375467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510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3154710" cy="9342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How do players know where </a:t>
            </a:r>
            <a:br>
              <a:rPr lang="en-GB" sz="1800" cap="none" dirty="0"/>
            </a:br>
            <a:r>
              <a:rPr lang="en-GB" sz="1800" cap="none" dirty="0"/>
              <a:t>the ball is and in which </a:t>
            </a:r>
            <a:br>
              <a:rPr lang="en-GB" sz="1800" cap="none" dirty="0"/>
            </a:br>
            <a:r>
              <a:rPr lang="en-GB" sz="1800" cap="none" dirty="0"/>
              <a:t>direction it is travelling?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9ECBD46-020B-7045-BC99-A4B5EE32CEE0}"/>
              </a:ext>
            </a:extLst>
          </p:cNvPr>
          <p:cNvGrpSpPr/>
          <p:nvPr/>
        </p:nvGrpSpPr>
        <p:grpSpPr>
          <a:xfrm>
            <a:off x="4730591" y="1105357"/>
            <a:ext cx="3869176" cy="3312001"/>
            <a:chOff x="4730591" y="1105357"/>
            <a:chExt cx="3869176" cy="3312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F60443A-A7EF-AE45-B03A-9E97D3A256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0591" y="1105357"/>
              <a:ext cx="3852000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/>
                <a:t>© Al </a:t>
              </a:r>
              <a:r>
                <a:rPr lang="en-GB" sz="800" dirty="0" err="1"/>
                <a:t>Tielemans</a:t>
              </a:r>
              <a:r>
                <a:rPr lang="en-GB" sz="800" dirty="0"/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395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475037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must spectators </a:t>
            </a:r>
            <a:br>
              <a:rPr lang="en-GB" sz="1800" cap="none" dirty="0"/>
            </a:br>
            <a:r>
              <a:rPr lang="en-GB" sz="1800" cap="none" dirty="0"/>
              <a:t>do during play?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979134-C92F-934C-A950-9B84D890BBC1}"/>
              </a:ext>
            </a:extLst>
          </p:cNvPr>
          <p:cNvGrpSpPr/>
          <p:nvPr/>
        </p:nvGrpSpPr>
        <p:grpSpPr>
          <a:xfrm>
            <a:off x="4721533" y="1105357"/>
            <a:ext cx="3878234" cy="3312001"/>
            <a:chOff x="4721533" y="1105357"/>
            <a:chExt cx="3878234" cy="331200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C370B16-D1EC-E64C-846B-19D6005CB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21533" y="1105357"/>
              <a:ext cx="3852000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360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846933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do players do when </a:t>
            </a:r>
            <a:br>
              <a:rPr lang="en-GB" sz="1800" cap="none" dirty="0"/>
            </a:br>
            <a:r>
              <a:rPr lang="en-GB" sz="1800" cap="none" dirty="0"/>
              <a:t>they are defending?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1097959-449F-234B-B2B4-B010E33627D2}"/>
              </a:ext>
            </a:extLst>
          </p:cNvPr>
          <p:cNvGrpSpPr/>
          <p:nvPr/>
        </p:nvGrpSpPr>
        <p:grpSpPr>
          <a:xfrm>
            <a:off x="4703417" y="1105356"/>
            <a:ext cx="3896350" cy="3312002"/>
            <a:chOff x="4703417" y="1105356"/>
            <a:chExt cx="3896350" cy="331200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3F5653-6DBC-3E41-BCED-2C112DDD4C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03417" y="1105356"/>
              <a:ext cx="3852000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96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975173" cy="1036822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happens if the ball is </a:t>
            </a:r>
            <a:br>
              <a:rPr lang="en-GB" sz="1800" cap="none" dirty="0"/>
            </a:br>
            <a:r>
              <a:rPr lang="en-GB" sz="1800" cap="none" dirty="0"/>
              <a:t>thrown over the side line?</a:t>
            </a:r>
          </a:p>
          <a:p>
            <a:pPr>
              <a:lnSpc>
                <a:spcPts val="2500"/>
              </a:lnSpc>
            </a:pPr>
            <a:endParaRPr lang="en-GB" sz="1800" cap="none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E6DADD-A6B8-2C49-A4AE-706ACEA44151}"/>
              </a:ext>
            </a:extLst>
          </p:cNvPr>
          <p:cNvGrpSpPr/>
          <p:nvPr/>
        </p:nvGrpSpPr>
        <p:grpSpPr>
          <a:xfrm>
            <a:off x="4703417" y="1116000"/>
            <a:ext cx="3896350" cy="3311999"/>
            <a:chOff x="4703417" y="1116000"/>
            <a:chExt cx="3896350" cy="331199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3ECB41E-70A1-7D49-9037-17376E589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03417" y="1116000"/>
              <a:ext cx="3852000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64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334246" cy="716222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How does a team win a game?</a:t>
            </a:r>
          </a:p>
          <a:p>
            <a:pPr>
              <a:lnSpc>
                <a:spcPts val="2500"/>
              </a:lnSpc>
            </a:pPr>
            <a:endParaRPr lang="en-GB" sz="1800" cap="none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B39C35-E724-4948-90DB-A83129BA558A}"/>
              </a:ext>
            </a:extLst>
          </p:cNvPr>
          <p:cNvGrpSpPr/>
          <p:nvPr/>
        </p:nvGrpSpPr>
        <p:grpSpPr>
          <a:xfrm>
            <a:off x="4667533" y="1091587"/>
            <a:ext cx="3932234" cy="3325771"/>
            <a:chOff x="4667533" y="1091587"/>
            <a:chExt cx="3932234" cy="332577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DA77BA4-A5A8-CB47-A7A0-38CA491323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67533" y="1091587"/>
              <a:ext cx="3924000" cy="3325771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3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 err="1"/>
              <a:t>goALball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96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1_U1_Evaluation_Quiz_1a" id="{33FDC0A5-7F03-E843-9B43-0066F42F8FAD}" vid="{239AA9D1-38E8-DD44-A172-ED0D1295D9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127</TotalTime>
  <Words>388</Words>
  <Application>Microsoft Macintosh PowerPoint</Application>
  <PresentationFormat>On-screen Show (16:9)</PresentationFormat>
  <Paragraphs>71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Vogel</dc:creator>
  <cp:lastModifiedBy>Carla Martin</cp:lastModifiedBy>
  <cp:revision>42</cp:revision>
  <dcterms:created xsi:type="dcterms:W3CDTF">2020-09-24T12:52:08Z</dcterms:created>
  <dcterms:modified xsi:type="dcterms:W3CDTF">2020-11-10T12:54:02Z</dcterms:modified>
</cp:coreProperties>
</file>