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2"/>
  </p:notesMasterIdLst>
  <p:handoutMasterIdLst>
    <p:handoutMasterId r:id="rId13"/>
  </p:handoutMasterIdLst>
  <p:sldIdLst>
    <p:sldId id="256" r:id="rId2"/>
    <p:sldId id="265" r:id="rId3"/>
    <p:sldId id="285" r:id="rId4"/>
    <p:sldId id="286" r:id="rId5"/>
    <p:sldId id="287" r:id="rId6"/>
    <p:sldId id="288" r:id="rId7"/>
    <p:sldId id="284" r:id="rId8"/>
    <p:sldId id="289" r:id="rId9"/>
    <p:sldId id="266" r:id="rId10"/>
    <p:sldId id="290" r:id="rId1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797" userDrawn="1">
          <p15:clr>
            <a:srgbClr val="A4A3A4"/>
          </p15:clr>
        </p15:guide>
        <p15:guide id="2" pos="612" userDrawn="1">
          <p15:clr>
            <a:srgbClr val="A4A3A4"/>
          </p15:clr>
        </p15:guide>
        <p15:guide id="3" pos="5465" userDrawn="1">
          <p15:clr>
            <a:srgbClr val="A4A3A4"/>
          </p15:clr>
        </p15:guide>
        <p15:guide id="4" pos="3606" userDrawn="1">
          <p15:clr>
            <a:srgbClr val="A4A3A4"/>
          </p15:clr>
        </p15:guide>
        <p15:guide id="5" orient="horz" pos="3521"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Kaitlyn Mudge" initials="KM" lastIdx="16" clrIdx="0"/>
  <p:cmAuthor id="7" name="Eleanor Ward" initials="EW" lastIdx="46" clrIdx="7">
    <p:extLst/>
  </p:cmAuthor>
  <p:cmAuthor id="1" name="Jennifer Wong" initials="JW" lastIdx="8" clrIdx="1"/>
  <p:cmAuthor id="8" name="Sarah de Souza-Ingle" initials="SdS" lastIdx="1" clrIdx="8">
    <p:extLst/>
  </p:cmAuthor>
  <p:cmAuthor id="2" name="pc" initials="p" lastIdx="3" clrIdx="2"/>
  <p:cmAuthor id="9" name="Alison Walters" initials="AW" lastIdx="9" clrIdx="9">
    <p:extLst/>
  </p:cmAuthor>
  <p:cmAuthor id="3" name="Nina Smith" initials="NS" lastIdx="10" clrIdx="3">
    <p:extLst/>
  </p:cmAuthor>
  <p:cmAuthor id="10" name="Kaho Shinohara" initials="KS" lastIdx="8" clrIdx="10">
    <p:extLst>
      <p:ext uri="{19B8F6BF-5375-455C-9EA6-DF929625EA0E}">
        <p15:presenceInfo xmlns:p15="http://schemas.microsoft.com/office/powerpoint/2012/main" userId="Kaho Shinohara" providerId="None"/>
      </p:ext>
    </p:extLst>
  </p:cmAuthor>
  <p:cmAuthor id="4" name="Lucy Dominy" initials="LD" lastIdx="6" clrIdx="4"/>
  <p:cmAuthor id="5" name="Projects Temp1" initials="PT" lastIdx="23" clrIdx="5">
    <p:extLst/>
  </p:cmAuthor>
  <p:cmAuthor id="6" name="David Hyrapiet" initials="" lastIdx="0" clrIdx="6"/>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69A9"/>
    <a:srgbClr val="1689E4"/>
    <a:srgbClr val="1C1F77"/>
    <a:srgbClr val="339966"/>
  </p:clrMru>
  <p:extLst>
    <p:ext uri="{E76CE94A-603C-4142-B9EB-6D1370010A27}">
      <p14:discardImageEditData xmlns:p14="http://schemas.microsoft.com/office/powerpoint/2010/main" val="1"/>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4853" autoAdjust="0"/>
    <p:restoredTop sz="72889" autoAdjust="0"/>
  </p:normalViewPr>
  <p:slideViewPr>
    <p:cSldViewPr>
      <p:cViewPr varScale="1">
        <p:scale>
          <a:sx n="160" d="100"/>
          <a:sy n="160" d="100"/>
        </p:scale>
        <p:origin x="5024" y="184"/>
      </p:cViewPr>
      <p:guideLst>
        <p:guide orient="horz" pos="1797"/>
        <p:guide pos="612"/>
        <p:guide pos="5465"/>
        <p:guide pos="3606"/>
        <p:guide orient="horz" pos="3521"/>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handoutMaster" Target="handoutMasters/handoutMaster1.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CF95AE7D-B50D-3C41-B9B4-24222A1138B2}" type="datetimeFigureOut">
              <a:rPr lang="en-US" smtClean="0"/>
              <a:t>9/17/18</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9121DBA5-009A-8149-9EBD-F4952D15BFA5}" type="slidenum">
              <a:rPr lang="en-US" smtClean="0"/>
              <a:t>‹#›</a:t>
            </a:fld>
            <a:endParaRPr lang="en-US"/>
          </a:p>
        </p:txBody>
      </p:sp>
    </p:spTree>
    <p:extLst>
      <p:ext uri="{BB962C8B-B14F-4D97-AF65-F5344CB8AC3E}">
        <p14:creationId xmlns:p14="http://schemas.microsoft.com/office/powerpoint/2010/main" val="104605403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5984E61-5A8A-4B4F-A9C8-A88D8C8CD076}" type="datetimeFigureOut">
              <a:rPr lang="en-GB" smtClean="0"/>
              <a:t>17/09/2018</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EC8F1EA-E5D5-4549-99DA-9619DDF1849A}" type="slidenum">
              <a:rPr lang="en-GB" smtClean="0"/>
              <a:t>‹#›</a:t>
            </a:fld>
            <a:endParaRPr lang="en-GB"/>
          </a:p>
        </p:txBody>
      </p:sp>
    </p:spTree>
    <p:extLst>
      <p:ext uri="{BB962C8B-B14F-4D97-AF65-F5344CB8AC3E}">
        <p14:creationId xmlns:p14="http://schemas.microsoft.com/office/powerpoint/2010/main" val="320304205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5EC8F1EA-E5D5-4549-99DA-9619DDF1849A}" type="slidenum">
              <a:rPr lang="en-GB" smtClean="0"/>
              <a:t>1</a:t>
            </a:fld>
            <a:endParaRPr lang="en-GB"/>
          </a:p>
        </p:txBody>
      </p:sp>
    </p:spTree>
    <p:extLst>
      <p:ext uri="{BB962C8B-B14F-4D97-AF65-F5344CB8AC3E}">
        <p14:creationId xmlns:p14="http://schemas.microsoft.com/office/powerpoint/2010/main" val="164069733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GB" baseline="0" dirty="0"/>
              <a:t>Answer:  	</a:t>
            </a:r>
          </a:p>
          <a:p>
            <a:pPr marL="171450" indent="-171450">
              <a:buFont typeface="Arial" panose="020B0604020202020204" pitchFamily="34" charset="0"/>
              <a:buChar char="•"/>
            </a:pPr>
            <a:r>
              <a:rPr lang="en-GB" i="0" baseline="0" dirty="0"/>
              <a:t>conditioning, strength and cardiovascular training, practise sport specific skills and improve technique, compete regularly, learn to work with other team members, for example when playing wheelchair basketball</a:t>
            </a:r>
          </a:p>
          <a:p>
            <a:pPr marL="171450" indent="-171450">
              <a:buFont typeface="Arial" panose="020B0604020202020204" pitchFamily="34" charset="0"/>
              <a:buChar char="•"/>
            </a:pPr>
            <a:r>
              <a:rPr lang="en-GB" i="0" baseline="0" dirty="0"/>
              <a:t>eat healthy foods and have the right nutritional diet for performance in the different sports</a:t>
            </a:r>
          </a:p>
          <a:p>
            <a:pPr marL="171450" indent="-171450">
              <a:buFont typeface="Arial" panose="020B0604020202020204" pitchFamily="34" charset="0"/>
              <a:buChar char="•"/>
            </a:pPr>
            <a:r>
              <a:rPr lang="en-GB" i="0" baseline="0" dirty="0"/>
              <a:t>sleep, relax, recover and rest.</a:t>
            </a:r>
          </a:p>
          <a:p>
            <a:pPr marL="0" marR="0" indent="0" algn="l" defTabSz="914400" rtl="0" eaLnBrk="1" fontAlgn="auto" latinLnBrk="0" hangingPunct="1">
              <a:lnSpc>
                <a:spcPct val="100000"/>
              </a:lnSpc>
              <a:spcBef>
                <a:spcPts val="0"/>
              </a:spcBef>
              <a:spcAft>
                <a:spcPts val="0"/>
              </a:spcAft>
              <a:buClrTx/>
              <a:buSzTx/>
              <a:buFontTx/>
              <a:buNone/>
              <a:tabLst/>
              <a:defRPr/>
            </a:pPr>
            <a:endParaRPr lang="en-GB" baseline="0" dirty="0"/>
          </a:p>
        </p:txBody>
      </p:sp>
      <p:sp>
        <p:nvSpPr>
          <p:cNvPr id="4" name="Slide Number Placeholder 3"/>
          <p:cNvSpPr>
            <a:spLocks noGrp="1"/>
          </p:cNvSpPr>
          <p:nvPr>
            <p:ph type="sldNum" sz="quarter" idx="10"/>
          </p:nvPr>
        </p:nvSpPr>
        <p:spPr/>
        <p:txBody>
          <a:bodyPr/>
          <a:lstStyle/>
          <a:p>
            <a:fld id="{5EC8F1EA-E5D5-4549-99DA-9619DDF1849A}" type="slidenum">
              <a:rPr lang="en-GB" smtClean="0"/>
              <a:t>10</a:t>
            </a:fld>
            <a:endParaRPr lang="en-GB"/>
          </a:p>
        </p:txBody>
      </p:sp>
    </p:spTree>
    <p:extLst>
      <p:ext uri="{BB962C8B-B14F-4D97-AF65-F5344CB8AC3E}">
        <p14:creationId xmlns:p14="http://schemas.microsoft.com/office/powerpoint/2010/main" val="62775526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aseline="0" dirty="0"/>
              <a:t>Answer:	B    Plans and implements training schedules.</a:t>
            </a:r>
          </a:p>
        </p:txBody>
      </p:sp>
      <p:sp>
        <p:nvSpPr>
          <p:cNvPr id="4" name="Slide Number Placeholder 3"/>
          <p:cNvSpPr>
            <a:spLocks noGrp="1"/>
          </p:cNvSpPr>
          <p:nvPr>
            <p:ph type="sldNum" sz="quarter" idx="10"/>
          </p:nvPr>
        </p:nvSpPr>
        <p:spPr/>
        <p:txBody>
          <a:bodyPr/>
          <a:lstStyle/>
          <a:p>
            <a:fld id="{5EC8F1EA-E5D5-4549-99DA-9619DDF1849A}" type="slidenum">
              <a:rPr lang="en-GB" smtClean="0"/>
              <a:t>2</a:t>
            </a:fld>
            <a:endParaRPr lang="en-GB"/>
          </a:p>
        </p:txBody>
      </p:sp>
    </p:spTree>
    <p:extLst>
      <p:ext uri="{BB962C8B-B14F-4D97-AF65-F5344CB8AC3E}">
        <p14:creationId xmlns:p14="http://schemas.microsoft.com/office/powerpoint/2010/main" val="374216335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aseline="0" dirty="0"/>
              <a:t>Answer:	Physiotherapist.</a:t>
            </a:r>
          </a:p>
        </p:txBody>
      </p:sp>
      <p:sp>
        <p:nvSpPr>
          <p:cNvPr id="4" name="Slide Number Placeholder 3"/>
          <p:cNvSpPr>
            <a:spLocks noGrp="1"/>
          </p:cNvSpPr>
          <p:nvPr>
            <p:ph type="sldNum" sz="quarter" idx="10"/>
          </p:nvPr>
        </p:nvSpPr>
        <p:spPr/>
        <p:txBody>
          <a:bodyPr/>
          <a:lstStyle/>
          <a:p>
            <a:fld id="{5EC8F1EA-E5D5-4549-99DA-9619DDF1849A}" type="slidenum">
              <a:rPr lang="en-GB" smtClean="0"/>
              <a:t>3</a:t>
            </a:fld>
            <a:endParaRPr lang="en-GB"/>
          </a:p>
        </p:txBody>
      </p:sp>
    </p:spTree>
    <p:extLst>
      <p:ext uri="{BB962C8B-B14F-4D97-AF65-F5344CB8AC3E}">
        <p14:creationId xmlns:p14="http://schemas.microsoft.com/office/powerpoint/2010/main" val="159677659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aseline="0" dirty="0"/>
              <a:t>Answer:	B    Psychologist.</a:t>
            </a:r>
          </a:p>
        </p:txBody>
      </p:sp>
      <p:sp>
        <p:nvSpPr>
          <p:cNvPr id="4" name="Slide Number Placeholder 3"/>
          <p:cNvSpPr>
            <a:spLocks noGrp="1"/>
          </p:cNvSpPr>
          <p:nvPr>
            <p:ph type="sldNum" sz="quarter" idx="10"/>
          </p:nvPr>
        </p:nvSpPr>
        <p:spPr/>
        <p:txBody>
          <a:bodyPr/>
          <a:lstStyle/>
          <a:p>
            <a:fld id="{5EC8F1EA-E5D5-4549-99DA-9619DDF1849A}" type="slidenum">
              <a:rPr lang="en-GB" smtClean="0"/>
              <a:t>4</a:t>
            </a:fld>
            <a:endParaRPr lang="en-GB"/>
          </a:p>
        </p:txBody>
      </p:sp>
    </p:spTree>
    <p:extLst>
      <p:ext uri="{BB962C8B-B14F-4D97-AF65-F5344CB8AC3E}">
        <p14:creationId xmlns:p14="http://schemas.microsoft.com/office/powerpoint/2010/main" val="279881016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aseline="0" dirty="0"/>
              <a:t>Answer:	</a:t>
            </a:r>
            <a:r>
              <a:rPr lang="en-GB" sz="1200" baseline="0" dirty="0"/>
              <a:t>m</a:t>
            </a:r>
            <a:r>
              <a:rPr lang="en-GB" sz="1200" dirty="0"/>
              <a:t>aintain, adjust and repair individual and team sport equipment. </a:t>
            </a:r>
            <a:endParaRPr lang="en-GB" baseline="0" dirty="0"/>
          </a:p>
        </p:txBody>
      </p:sp>
      <p:sp>
        <p:nvSpPr>
          <p:cNvPr id="4" name="Slide Number Placeholder 3"/>
          <p:cNvSpPr>
            <a:spLocks noGrp="1"/>
          </p:cNvSpPr>
          <p:nvPr>
            <p:ph type="sldNum" sz="quarter" idx="10"/>
          </p:nvPr>
        </p:nvSpPr>
        <p:spPr/>
        <p:txBody>
          <a:bodyPr/>
          <a:lstStyle/>
          <a:p>
            <a:fld id="{5EC8F1EA-E5D5-4549-99DA-9619DDF1849A}" type="slidenum">
              <a:rPr lang="en-GB" smtClean="0"/>
              <a:t>5</a:t>
            </a:fld>
            <a:endParaRPr lang="en-GB"/>
          </a:p>
        </p:txBody>
      </p:sp>
    </p:spTree>
    <p:extLst>
      <p:ext uri="{BB962C8B-B14F-4D97-AF65-F5344CB8AC3E}">
        <p14:creationId xmlns:p14="http://schemas.microsoft.com/office/powerpoint/2010/main" val="126676290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aseline="0" dirty="0"/>
              <a:t>Answer:	sport nutritionist, sport doctor, strength and conditioning coach, sport physiologist. </a:t>
            </a:r>
          </a:p>
        </p:txBody>
      </p:sp>
      <p:sp>
        <p:nvSpPr>
          <p:cNvPr id="4" name="Slide Number Placeholder 3"/>
          <p:cNvSpPr>
            <a:spLocks noGrp="1"/>
          </p:cNvSpPr>
          <p:nvPr>
            <p:ph type="sldNum" sz="quarter" idx="10"/>
          </p:nvPr>
        </p:nvSpPr>
        <p:spPr/>
        <p:txBody>
          <a:bodyPr/>
          <a:lstStyle/>
          <a:p>
            <a:fld id="{5EC8F1EA-E5D5-4549-99DA-9619DDF1849A}" type="slidenum">
              <a:rPr lang="en-GB" smtClean="0"/>
              <a:t>6</a:t>
            </a:fld>
            <a:endParaRPr lang="en-GB"/>
          </a:p>
        </p:txBody>
      </p:sp>
    </p:spTree>
    <p:extLst>
      <p:ext uri="{BB962C8B-B14F-4D97-AF65-F5344CB8AC3E}">
        <p14:creationId xmlns:p14="http://schemas.microsoft.com/office/powerpoint/2010/main" val="181261201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aseline="0" dirty="0"/>
              <a:t>Answer:	</a:t>
            </a:r>
            <a:r>
              <a:rPr lang="en-GB" i="0" baseline="0" dirty="0"/>
              <a:t>better and more regular training, improved facilities for training and equipment for the sport, better understanding of how to train, more use of sports science, better diet and nutritional advice, improved medical care for injuries and illness, improved mental preparation.</a:t>
            </a:r>
          </a:p>
        </p:txBody>
      </p:sp>
      <p:sp>
        <p:nvSpPr>
          <p:cNvPr id="4" name="Slide Number Placeholder 3"/>
          <p:cNvSpPr>
            <a:spLocks noGrp="1"/>
          </p:cNvSpPr>
          <p:nvPr>
            <p:ph type="sldNum" sz="quarter" idx="10"/>
          </p:nvPr>
        </p:nvSpPr>
        <p:spPr/>
        <p:txBody>
          <a:bodyPr/>
          <a:lstStyle/>
          <a:p>
            <a:fld id="{5EC8F1EA-E5D5-4549-99DA-9619DDF1849A}" type="slidenum">
              <a:rPr lang="en-GB" smtClean="0"/>
              <a:t>7</a:t>
            </a:fld>
            <a:endParaRPr lang="en-GB"/>
          </a:p>
        </p:txBody>
      </p:sp>
    </p:spTree>
    <p:extLst>
      <p:ext uri="{BB962C8B-B14F-4D97-AF65-F5344CB8AC3E}">
        <p14:creationId xmlns:p14="http://schemas.microsoft.com/office/powerpoint/2010/main" val="303019087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baseline="0" dirty="0"/>
              <a:t>Answer:	</a:t>
            </a:r>
            <a:r>
              <a:rPr lang="en-GB" i="0" baseline="0" dirty="0"/>
              <a:t>resilience, self-belief, motivated, competitive, desire to succeed, disciplined, confident, fully-focused on goals and ambitions, and demonstrating the Paralympic values of determination and courage.</a:t>
            </a:r>
          </a:p>
          <a:p>
            <a:endParaRPr lang="en-GB" baseline="0" dirty="0"/>
          </a:p>
        </p:txBody>
      </p:sp>
      <p:sp>
        <p:nvSpPr>
          <p:cNvPr id="4" name="Slide Number Placeholder 3"/>
          <p:cNvSpPr>
            <a:spLocks noGrp="1"/>
          </p:cNvSpPr>
          <p:nvPr>
            <p:ph type="sldNum" sz="quarter" idx="10"/>
          </p:nvPr>
        </p:nvSpPr>
        <p:spPr/>
        <p:txBody>
          <a:bodyPr/>
          <a:lstStyle/>
          <a:p>
            <a:fld id="{5EC8F1EA-E5D5-4549-99DA-9619DDF1849A}" type="slidenum">
              <a:rPr lang="en-GB" smtClean="0"/>
              <a:t>8</a:t>
            </a:fld>
            <a:endParaRPr lang="en-GB"/>
          </a:p>
        </p:txBody>
      </p:sp>
    </p:spTree>
    <p:extLst>
      <p:ext uri="{BB962C8B-B14F-4D97-AF65-F5344CB8AC3E}">
        <p14:creationId xmlns:p14="http://schemas.microsoft.com/office/powerpoint/2010/main" val="103826212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baseline="0" dirty="0"/>
              <a:t>Answer:  	 C    d</a:t>
            </a:r>
            <a:r>
              <a:rPr lang="en-GB" dirty="0"/>
              <a:t>etermination, inspiration, equality, courage.</a:t>
            </a:r>
          </a:p>
          <a:p>
            <a:endParaRPr lang="en-GB" baseline="0" dirty="0"/>
          </a:p>
        </p:txBody>
      </p:sp>
      <p:sp>
        <p:nvSpPr>
          <p:cNvPr id="4" name="Slide Number Placeholder 3"/>
          <p:cNvSpPr>
            <a:spLocks noGrp="1"/>
          </p:cNvSpPr>
          <p:nvPr>
            <p:ph type="sldNum" sz="quarter" idx="10"/>
          </p:nvPr>
        </p:nvSpPr>
        <p:spPr/>
        <p:txBody>
          <a:bodyPr/>
          <a:lstStyle/>
          <a:p>
            <a:fld id="{5EC8F1EA-E5D5-4549-99DA-9619DDF1849A}" type="slidenum">
              <a:rPr lang="en-GB" smtClean="0"/>
              <a:t>9</a:t>
            </a:fld>
            <a:endParaRPr lang="en-GB"/>
          </a:p>
        </p:txBody>
      </p:sp>
    </p:spTree>
    <p:extLst>
      <p:ext uri="{BB962C8B-B14F-4D97-AF65-F5344CB8AC3E}">
        <p14:creationId xmlns:p14="http://schemas.microsoft.com/office/powerpoint/2010/main" val="260122074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7.emf"/><Relationship Id="rId1" Type="http://schemas.openxmlformats.org/officeDocument/2006/relationships/slideMaster" Target="../slideMasters/slideMaster1.xml"/><Relationship Id="rId5" Type="http://schemas.openxmlformats.org/officeDocument/2006/relationships/image" Target="../media/image1.jpeg"/><Relationship Id="rId4" Type="http://schemas.openxmlformats.org/officeDocument/2006/relationships/image" Target="../media/image2.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9508628E-5BD5-5B45-9ECF-FA55BB5723BB}"/>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 y="-171400"/>
            <a:ext cx="9143999" cy="5643660"/>
          </a:xfrm>
          <a:prstGeom prst="rect">
            <a:avLst/>
          </a:prstGeom>
        </p:spPr>
      </p:pic>
      <p:pic>
        <p:nvPicPr>
          <p:cNvPr id="9" name="Picture 8" descr="I'm-Possible-logo.png">
            <a:extLst>
              <a:ext uri="{FF2B5EF4-FFF2-40B4-BE49-F238E27FC236}">
                <a16:creationId xmlns:a16="http://schemas.microsoft.com/office/drawing/2014/main" id="{5719D556-576A-774D-9D91-22B5E1DB690A}"/>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95536" y="332655"/>
            <a:ext cx="2148387" cy="475909"/>
          </a:xfrm>
          <a:prstGeom prst="rect">
            <a:avLst/>
          </a:prstGeom>
        </p:spPr>
      </p:pic>
      <p:sp>
        <p:nvSpPr>
          <p:cNvPr id="17" name="Text Placeholder 16">
            <a:extLst>
              <a:ext uri="{FF2B5EF4-FFF2-40B4-BE49-F238E27FC236}">
                <a16:creationId xmlns:a16="http://schemas.microsoft.com/office/drawing/2014/main" id="{80D2DD4A-79FA-1E40-B44E-8DADFAC14727}"/>
              </a:ext>
            </a:extLst>
          </p:cNvPr>
          <p:cNvSpPr>
            <a:spLocks noGrp="1"/>
          </p:cNvSpPr>
          <p:nvPr>
            <p:ph type="body" sz="quarter" idx="13" hasCustomPrompt="1"/>
          </p:nvPr>
        </p:nvSpPr>
        <p:spPr>
          <a:xfrm>
            <a:off x="404952" y="1483485"/>
            <a:ext cx="7224712" cy="740009"/>
          </a:xfrm>
          <a:prstGeom prst="rect">
            <a:avLst/>
          </a:prstGeom>
        </p:spPr>
        <p:txBody>
          <a:bodyPr lIns="0" tIns="0" rIns="0" bIns="0"/>
          <a:lstStyle>
            <a:lvl1pPr marL="0" indent="0" algn="l">
              <a:buNone/>
              <a:defRPr sz="5400" b="1" i="0">
                <a:solidFill>
                  <a:schemeClr val="bg1"/>
                </a:solidFill>
                <a:latin typeface="Arial" panose="020B0604020202020204" pitchFamily="34" charset="0"/>
                <a:cs typeface="Arial" panose="020B0604020202020204" pitchFamily="34" charset="0"/>
              </a:defRPr>
            </a:lvl1pPr>
            <a:lvl2pPr marL="457200" indent="0">
              <a:buNone/>
              <a:defRPr/>
            </a:lvl2pPr>
            <a:lvl3pPr marL="914400" indent="0">
              <a:buNone/>
              <a:defRPr/>
            </a:lvl3pPr>
            <a:lvl4pPr marL="1371600" indent="0">
              <a:buNone/>
              <a:defRPr/>
            </a:lvl4pPr>
            <a:lvl5pPr marL="1828800" indent="0">
              <a:buNone/>
              <a:defRPr/>
            </a:lvl5pPr>
          </a:lstStyle>
          <a:p>
            <a:pPr algn="l"/>
            <a:r>
              <a:rPr lang="en-GB" sz="5400" dirty="0">
                <a:solidFill>
                  <a:schemeClr val="bg1"/>
                </a:solidFill>
                <a:latin typeface="Arial"/>
                <a:cs typeface="Arial"/>
              </a:rPr>
              <a:t>Insert title here</a:t>
            </a:r>
            <a:endParaRPr lang="en-GB" sz="3200" dirty="0">
              <a:solidFill>
                <a:schemeClr val="bg1"/>
              </a:solidFill>
              <a:latin typeface="Arial"/>
              <a:cs typeface="Arial"/>
            </a:endParaRPr>
          </a:p>
        </p:txBody>
      </p:sp>
      <p:sp>
        <p:nvSpPr>
          <p:cNvPr id="18" name="Title 1">
            <a:extLst>
              <a:ext uri="{FF2B5EF4-FFF2-40B4-BE49-F238E27FC236}">
                <a16:creationId xmlns:a16="http://schemas.microsoft.com/office/drawing/2014/main" id="{FC6837C5-679C-6443-BA4F-53A82047FADA}"/>
              </a:ext>
            </a:extLst>
          </p:cNvPr>
          <p:cNvSpPr txBox="1">
            <a:spLocks/>
          </p:cNvSpPr>
          <p:nvPr userDrawn="1"/>
        </p:nvSpPr>
        <p:spPr>
          <a:xfrm>
            <a:off x="481032" y="3455276"/>
            <a:ext cx="7772400" cy="1470025"/>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endParaRPr lang="en-GB" sz="4800" dirty="0">
              <a:solidFill>
                <a:schemeClr val="bg1"/>
              </a:solidFill>
              <a:latin typeface="Arial"/>
              <a:cs typeface="Arial"/>
            </a:endParaRPr>
          </a:p>
        </p:txBody>
      </p:sp>
      <p:sp>
        <p:nvSpPr>
          <p:cNvPr id="3" name="Subtitle 2"/>
          <p:cNvSpPr>
            <a:spLocks noGrp="1"/>
          </p:cNvSpPr>
          <p:nvPr>
            <p:ph type="subTitle" idx="1"/>
          </p:nvPr>
        </p:nvSpPr>
        <p:spPr>
          <a:xfrm>
            <a:off x="404952" y="2242832"/>
            <a:ext cx="6400800" cy="481246"/>
          </a:xfrm>
          <a:prstGeom prst="rect">
            <a:avLst/>
          </a:prstGeom>
        </p:spPr>
        <p:txBody>
          <a:bodyPr lIns="0" tIns="0" rIns="0" bIns="72000"/>
          <a:lstStyle>
            <a:lvl1pPr marL="0" indent="0" algn="l">
              <a:buNone/>
              <a:defRPr sz="2800">
                <a:solidFill>
                  <a:schemeClr val="bg1"/>
                </a:solidFill>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Tree>
    <p:extLst>
      <p:ext uri="{BB962C8B-B14F-4D97-AF65-F5344CB8AC3E}">
        <p14:creationId xmlns:p14="http://schemas.microsoft.com/office/powerpoint/2010/main" val="398823182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8" name="Picture Placeholder 2">
            <a:extLst>
              <a:ext uri="{FF2B5EF4-FFF2-40B4-BE49-F238E27FC236}">
                <a16:creationId xmlns:a16="http://schemas.microsoft.com/office/drawing/2014/main" id="{D7DE2D18-BC81-EE4A-977B-4D10E783A3EA}"/>
              </a:ext>
            </a:extLst>
          </p:cNvPr>
          <p:cNvSpPr>
            <a:spLocks noGrp="1"/>
          </p:cNvSpPr>
          <p:nvPr>
            <p:ph type="pic" sz="quarter" idx="20"/>
          </p:nvPr>
        </p:nvSpPr>
        <p:spPr>
          <a:xfrm>
            <a:off x="1187624" y="2204864"/>
            <a:ext cx="7560840" cy="2520280"/>
          </a:xfrm>
          <a:prstGeom prst="roundRect">
            <a:avLst>
              <a:gd name="adj" fmla="val 5241"/>
            </a:avLst>
          </a:prstGeom>
          <a:noFill/>
        </p:spPr>
        <p:txBody>
          <a:bodyPr/>
          <a:lstStyle/>
          <a:p>
            <a:endParaRPr lang="en-US"/>
          </a:p>
        </p:txBody>
      </p:sp>
      <p:pic>
        <p:nvPicPr>
          <p:cNvPr id="9" name="Picture 8">
            <a:extLst>
              <a:ext uri="{FF2B5EF4-FFF2-40B4-BE49-F238E27FC236}">
                <a16:creationId xmlns:a16="http://schemas.microsoft.com/office/drawing/2014/main" id="{C50840A3-CD3F-C34E-B6BE-2E6D09BE5884}"/>
              </a:ext>
            </a:extLst>
          </p:cNvPr>
          <p:cNvPicPr>
            <a:picLocks noChangeAspect="1"/>
          </p:cNvPicPr>
          <p:nvPr userDrawn="1"/>
        </p:nvPicPr>
        <p:blipFill>
          <a:blip r:embed="rId2"/>
          <a:stretch>
            <a:fillRect/>
          </a:stretch>
        </p:blipFill>
        <p:spPr>
          <a:xfrm>
            <a:off x="395536" y="1844824"/>
            <a:ext cx="3149600" cy="838200"/>
          </a:xfrm>
          <a:prstGeom prst="rect">
            <a:avLst/>
          </a:prstGeom>
        </p:spPr>
      </p:pic>
      <p:sp>
        <p:nvSpPr>
          <p:cNvPr id="10" name="Text Placeholder 29">
            <a:extLst>
              <a:ext uri="{FF2B5EF4-FFF2-40B4-BE49-F238E27FC236}">
                <a16:creationId xmlns:a16="http://schemas.microsoft.com/office/drawing/2014/main" id="{BA6DD170-8F86-B145-99F3-0280CB8F1F20}"/>
              </a:ext>
            </a:extLst>
          </p:cNvPr>
          <p:cNvSpPr>
            <a:spLocks noGrp="1"/>
          </p:cNvSpPr>
          <p:nvPr>
            <p:ph type="body" sz="quarter" idx="17" hasCustomPrompt="1"/>
          </p:nvPr>
        </p:nvSpPr>
        <p:spPr>
          <a:xfrm>
            <a:off x="395536" y="1844824"/>
            <a:ext cx="3149600" cy="838200"/>
          </a:xfrm>
          <a:prstGeom prst="rect">
            <a:avLst/>
          </a:prstGeom>
        </p:spPr>
        <p:txBody>
          <a:bodyPr wrap="square" lIns="0" tIns="0" rIns="0" bIns="0" anchor="ctr">
            <a:noAutofit/>
          </a:bodyPr>
          <a:lstStyle>
            <a:lvl1pPr marL="0" indent="0" algn="ctr">
              <a:lnSpc>
                <a:spcPts val="2380"/>
              </a:lnSpc>
              <a:spcBef>
                <a:spcPts val="0"/>
              </a:spcBef>
              <a:buNone/>
              <a:defRPr sz="2000">
                <a:solidFill>
                  <a:schemeClr val="bg1"/>
                </a:solidFill>
                <a:latin typeface="Arial" panose="020B0604020202020204" pitchFamily="34" charset="0"/>
                <a:cs typeface="Arial" panose="020B0604020202020204" pitchFamily="34" charset="0"/>
              </a:defRPr>
            </a:lvl1pPr>
            <a:lvl2pPr marL="457200" indent="0">
              <a:buNone/>
              <a:defRPr/>
            </a:lvl2pPr>
            <a:lvl3pPr>
              <a:defRPr>
                <a:latin typeface="Arial" panose="020B0604020202020204" pitchFamily="34" charset="0"/>
                <a:cs typeface="Arial" panose="020B0604020202020204" pitchFamily="34" charset="0"/>
              </a:defRPr>
            </a:lvl3pPr>
            <a:lvl4pPr marL="1371600" indent="0">
              <a:buNone/>
              <a:defRPr>
                <a:latin typeface="Arial" panose="020B0604020202020204" pitchFamily="34" charset="0"/>
                <a:cs typeface="Arial" panose="020B0604020202020204" pitchFamily="34" charset="0"/>
              </a:defRPr>
            </a:lvl4pPr>
            <a:lvl5pPr marL="1828800" indent="0">
              <a:buNone/>
              <a:defRPr>
                <a:latin typeface="Arial" panose="020B0604020202020204" pitchFamily="34" charset="0"/>
                <a:cs typeface="Arial" panose="020B0604020202020204" pitchFamily="34" charset="0"/>
              </a:defRPr>
            </a:lvl5pPr>
          </a:lstStyle>
          <a:p>
            <a:pPr lvl="0"/>
            <a:r>
              <a:rPr lang="en-US" dirty="0"/>
              <a:t>Insert title here</a:t>
            </a:r>
          </a:p>
        </p:txBody>
      </p:sp>
      <p:sp>
        <p:nvSpPr>
          <p:cNvPr id="11" name="Text Placeholder 29">
            <a:extLst>
              <a:ext uri="{FF2B5EF4-FFF2-40B4-BE49-F238E27FC236}">
                <a16:creationId xmlns:a16="http://schemas.microsoft.com/office/drawing/2014/main" id="{5E1F3FD4-9BDF-AB47-AE37-11E8F54847A2}"/>
              </a:ext>
            </a:extLst>
          </p:cNvPr>
          <p:cNvSpPr>
            <a:spLocks noGrp="1"/>
          </p:cNvSpPr>
          <p:nvPr>
            <p:ph type="body" sz="quarter" idx="18" hasCustomPrompt="1"/>
          </p:nvPr>
        </p:nvSpPr>
        <p:spPr>
          <a:xfrm>
            <a:off x="1209004" y="4919446"/>
            <a:ext cx="7539459" cy="792088"/>
          </a:xfrm>
          <a:prstGeom prst="rect">
            <a:avLst/>
          </a:prstGeom>
        </p:spPr>
        <p:txBody>
          <a:bodyPr wrap="square" lIns="0" tIns="0" rIns="0" bIns="0">
            <a:noAutofit/>
          </a:bodyPr>
          <a:lstStyle>
            <a:lvl1pPr marL="0" indent="0" algn="l">
              <a:lnSpc>
                <a:spcPts val="2380"/>
              </a:lnSpc>
              <a:spcBef>
                <a:spcPts val="0"/>
              </a:spcBef>
              <a:buNone/>
              <a:defRPr sz="1600">
                <a:solidFill>
                  <a:schemeClr val="tx1"/>
                </a:solidFill>
                <a:latin typeface="Arial" panose="020B0604020202020204" pitchFamily="34" charset="0"/>
                <a:cs typeface="Arial" panose="020B0604020202020204" pitchFamily="34" charset="0"/>
              </a:defRPr>
            </a:lvl1pPr>
            <a:lvl2pPr marL="457200" indent="0">
              <a:buNone/>
              <a:defRPr/>
            </a:lvl2pPr>
            <a:lvl3pPr>
              <a:defRPr>
                <a:latin typeface="Arial" panose="020B0604020202020204" pitchFamily="34" charset="0"/>
                <a:cs typeface="Arial" panose="020B0604020202020204" pitchFamily="34" charset="0"/>
              </a:defRPr>
            </a:lvl3pPr>
            <a:lvl4pPr marL="1371600" indent="0">
              <a:buNone/>
              <a:defRPr>
                <a:latin typeface="Arial" panose="020B0604020202020204" pitchFamily="34" charset="0"/>
                <a:cs typeface="Arial" panose="020B0604020202020204" pitchFamily="34" charset="0"/>
              </a:defRPr>
            </a:lvl4pPr>
            <a:lvl5pPr marL="1828800" indent="0">
              <a:buNone/>
              <a:defRPr>
                <a:latin typeface="Arial" panose="020B0604020202020204" pitchFamily="34" charset="0"/>
                <a:cs typeface="Arial" panose="020B0604020202020204" pitchFamily="34" charset="0"/>
              </a:defRPr>
            </a:lvl5pPr>
          </a:lstStyle>
          <a:p>
            <a:pPr lvl="0"/>
            <a:r>
              <a:rPr lang="en-US" dirty="0"/>
              <a:t>Insert title here</a:t>
            </a:r>
          </a:p>
        </p:txBody>
      </p:sp>
    </p:spTree>
    <p:extLst>
      <p:ext uri="{BB962C8B-B14F-4D97-AF65-F5344CB8AC3E}">
        <p14:creationId xmlns:p14="http://schemas.microsoft.com/office/powerpoint/2010/main" val="390684173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0B28C171-6827-0B4C-A4F1-48ADC8657C5F}"/>
              </a:ext>
            </a:extLst>
          </p:cNvPr>
          <p:cNvSpPr>
            <a:spLocks noGrp="1"/>
          </p:cNvSpPr>
          <p:nvPr>
            <p:ph type="pic" sz="quarter" idx="20"/>
          </p:nvPr>
        </p:nvSpPr>
        <p:spPr>
          <a:xfrm>
            <a:off x="1403648" y="2276872"/>
            <a:ext cx="1224136" cy="1440160"/>
          </a:xfrm>
          <a:prstGeom prst="roundRect">
            <a:avLst>
              <a:gd name="adj" fmla="val 5241"/>
            </a:avLst>
          </a:prstGeom>
          <a:noFill/>
        </p:spPr>
        <p:txBody>
          <a:bodyPr/>
          <a:lstStyle/>
          <a:p>
            <a:endParaRPr lang="en-US"/>
          </a:p>
        </p:txBody>
      </p:sp>
      <p:sp>
        <p:nvSpPr>
          <p:cNvPr id="4" name="Picture Placeholder 2">
            <a:extLst>
              <a:ext uri="{FF2B5EF4-FFF2-40B4-BE49-F238E27FC236}">
                <a16:creationId xmlns:a16="http://schemas.microsoft.com/office/drawing/2014/main" id="{A07BBBC8-BE0F-604F-AB6C-683C39780545}"/>
              </a:ext>
            </a:extLst>
          </p:cNvPr>
          <p:cNvSpPr>
            <a:spLocks noGrp="1"/>
          </p:cNvSpPr>
          <p:nvPr>
            <p:ph type="pic" sz="quarter" idx="21"/>
          </p:nvPr>
        </p:nvSpPr>
        <p:spPr>
          <a:xfrm>
            <a:off x="3923928" y="2276872"/>
            <a:ext cx="1224136" cy="1440160"/>
          </a:xfrm>
          <a:prstGeom prst="roundRect">
            <a:avLst>
              <a:gd name="adj" fmla="val 5241"/>
            </a:avLst>
          </a:prstGeom>
          <a:noFill/>
        </p:spPr>
        <p:txBody>
          <a:bodyPr/>
          <a:lstStyle/>
          <a:p>
            <a:endParaRPr lang="en-US"/>
          </a:p>
        </p:txBody>
      </p:sp>
      <p:sp>
        <p:nvSpPr>
          <p:cNvPr id="5" name="Picture Placeholder 2">
            <a:extLst>
              <a:ext uri="{FF2B5EF4-FFF2-40B4-BE49-F238E27FC236}">
                <a16:creationId xmlns:a16="http://schemas.microsoft.com/office/drawing/2014/main" id="{21D2F5D4-D092-534F-9679-A6D55BD7BD03}"/>
              </a:ext>
            </a:extLst>
          </p:cNvPr>
          <p:cNvSpPr>
            <a:spLocks noGrp="1"/>
          </p:cNvSpPr>
          <p:nvPr>
            <p:ph type="pic" sz="quarter" idx="22"/>
          </p:nvPr>
        </p:nvSpPr>
        <p:spPr>
          <a:xfrm>
            <a:off x="6444208" y="2276872"/>
            <a:ext cx="1224136" cy="1440160"/>
          </a:xfrm>
          <a:prstGeom prst="roundRect">
            <a:avLst>
              <a:gd name="adj" fmla="val 5241"/>
            </a:avLst>
          </a:prstGeom>
          <a:noFill/>
        </p:spPr>
        <p:txBody>
          <a:bodyPr/>
          <a:lstStyle/>
          <a:p>
            <a:endParaRPr lang="en-US"/>
          </a:p>
        </p:txBody>
      </p:sp>
      <p:cxnSp>
        <p:nvCxnSpPr>
          <p:cNvPr id="7" name="Straight Connector 6">
            <a:extLst>
              <a:ext uri="{FF2B5EF4-FFF2-40B4-BE49-F238E27FC236}">
                <a16:creationId xmlns:a16="http://schemas.microsoft.com/office/drawing/2014/main" id="{1D2922D6-8862-224C-99F3-C5F78118E234}"/>
              </a:ext>
            </a:extLst>
          </p:cNvPr>
          <p:cNvCxnSpPr>
            <a:stCxn id="3" idx="3"/>
            <a:endCxn id="4" idx="1"/>
          </p:cNvCxnSpPr>
          <p:nvPr userDrawn="1"/>
        </p:nvCxnSpPr>
        <p:spPr>
          <a:xfrm>
            <a:off x="2627784" y="2996952"/>
            <a:ext cx="1296144" cy="0"/>
          </a:xfrm>
          <a:prstGeom prst="line">
            <a:avLst/>
          </a:prstGeom>
          <a:ln w="28575">
            <a:solidFill>
              <a:srgbClr val="1689E4"/>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09A2B5FA-4FE4-B14C-945B-15882E5AD23C}"/>
              </a:ext>
            </a:extLst>
          </p:cNvPr>
          <p:cNvCxnSpPr/>
          <p:nvPr userDrawn="1"/>
        </p:nvCxnSpPr>
        <p:spPr>
          <a:xfrm>
            <a:off x="5148064" y="2996952"/>
            <a:ext cx="1296144" cy="0"/>
          </a:xfrm>
          <a:prstGeom prst="line">
            <a:avLst/>
          </a:prstGeom>
          <a:ln w="28575">
            <a:solidFill>
              <a:srgbClr val="1689E4"/>
            </a:solidFill>
          </a:ln>
        </p:spPr>
        <p:style>
          <a:lnRef idx="1">
            <a:schemeClr val="accent1"/>
          </a:lnRef>
          <a:fillRef idx="0">
            <a:schemeClr val="accent1"/>
          </a:fillRef>
          <a:effectRef idx="0">
            <a:schemeClr val="accent1"/>
          </a:effectRef>
          <a:fontRef idx="minor">
            <a:schemeClr val="tx1"/>
          </a:fontRef>
        </p:style>
      </p:cxnSp>
      <p:sp>
        <p:nvSpPr>
          <p:cNvPr id="9" name="Text Placeholder 29">
            <a:extLst>
              <a:ext uri="{FF2B5EF4-FFF2-40B4-BE49-F238E27FC236}">
                <a16:creationId xmlns:a16="http://schemas.microsoft.com/office/drawing/2014/main" id="{A216C921-FFBB-3144-8524-403572F54027}"/>
              </a:ext>
            </a:extLst>
          </p:cNvPr>
          <p:cNvSpPr>
            <a:spLocks noGrp="1"/>
          </p:cNvSpPr>
          <p:nvPr>
            <p:ph type="body" sz="quarter" idx="18" hasCustomPrompt="1"/>
          </p:nvPr>
        </p:nvSpPr>
        <p:spPr>
          <a:xfrm>
            <a:off x="827584" y="3861048"/>
            <a:ext cx="2376263" cy="2016224"/>
          </a:xfrm>
          <a:prstGeom prst="rect">
            <a:avLst/>
          </a:prstGeom>
        </p:spPr>
        <p:txBody>
          <a:bodyPr wrap="square" lIns="0" tIns="0" rIns="0" bIns="0">
            <a:noAutofit/>
          </a:bodyPr>
          <a:lstStyle>
            <a:lvl1pPr marL="0" indent="0" algn="ctr">
              <a:lnSpc>
                <a:spcPts val="2380"/>
              </a:lnSpc>
              <a:spcBef>
                <a:spcPts val="0"/>
              </a:spcBef>
              <a:buNone/>
              <a:defRPr sz="1600">
                <a:solidFill>
                  <a:schemeClr val="tx1"/>
                </a:solidFill>
                <a:latin typeface="Arial" panose="020B0604020202020204" pitchFamily="34" charset="0"/>
                <a:cs typeface="Arial" panose="020B0604020202020204" pitchFamily="34" charset="0"/>
              </a:defRPr>
            </a:lvl1pPr>
            <a:lvl2pPr marL="457200" indent="0">
              <a:buNone/>
              <a:defRPr/>
            </a:lvl2pPr>
            <a:lvl3pPr>
              <a:defRPr>
                <a:latin typeface="Arial" panose="020B0604020202020204" pitchFamily="34" charset="0"/>
                <a:cs typeface="Arial" panose="020B0604020202020204" pitchFamily="34" charset="0"/>
              </a:defRPr>
            </a:lvl3pPr>
            <a:lvl4pPr marL="1371600" indent="0">
              <a:buNone/>
              <a:defRPr>
                <a:latin typeface="Arial" panose="020B0604020202020204" pitchFamily="34" charset="0"/>
                <a:cs typeface="Arial" panose="020B0604020202020204" pitchFamily="34" charset="0"/>
              </a:defRPr>
            </a:lvl4pPr>
            <a:lvl5pPr marL="1828800" indent="0">
              <a:buNone/>
              <a:defRPr>
                <a:latin typeface="Arial" panose="020B0604020202020204" pitchFamily="34" charset="0"/>
                <a:cs typeface="Arial" panose="020B0604020202020204" pitchFamily="34" charset="0"/>
              </a:defRPr>
            </a:lvl5pPr>
          </a:lstStyle>
          <a:p>
            <a:pPr lvl="0"/>
            <a:r>
              <a:rPr lang="en-US" dirty="0"/>
              <a:t>Insert title here</a:t>
            </a:r>
          </a:p>
        </p:txBody>
      </p:sp>
      <p:sp>
        <p:nvSpPr>
          <p:cNvPr id="10" name="Text Placeholder 29">
            <a:extLst>
              <a:ext uri="{FF2B5EF4-FFF2-40B4-BE49-F238E27FC236}">
                <a16:creationId xmlns:a16="http://schemas.microsoft.com/office/drawing/2014/main" id="{B8704D6E-7BF8-934B-92AB-D3DC815E133E}"/>
              </a:ext>
            </a:extLst>
          </p:cNvPr>
          <p:cNvSpPr>
            <a:spLocks noGrp="1"/>
          </p:cNvSpPr>
          <p:nvPr>
            <p:ph type="body" sz="quarter" idx="23" hasCustomPrompt="1"/>
          </p:nvPr>
        </p:nvSpPr>
        <p:spPr>
          <a:xfrm>
            <a:off x="3373845" y="3861048"/>
            <a:ext cx="2376263" cy="2016224"/>
          </a:xfrm>
          <a:prstGeom prst="rect">
            <a:avLst/>
          </a:prstGeom>
        </p:spPr>
        <p:txBody>
          <a:bodyPr wrap="square" lIns="0" tIns="0" rIns="0" bIns="0">
            <a:noAutofit/>
          </a:bodyPr>
          <a:lstStyle>
            <a:lvl1pPr marL="0" indent="0" algn="ctr">
              <a:lnSpc>
                <a:spcPts val="2380"/>
              </a:lnSpc>
              <a:spcBef>
                <a:spcPts val="0"/>
              </a:spcBef>
              <a:buNone/>
              <a:defRPr sz="1600">
                <a:solidFill>
                  <a:schemeClr val="tx1"/>
                </a:solidFill>
                <a:latin typeface="Arial" panose="020B0604020202020204" pitchFamily="34" charset="0"/>
                <a:cs typeface="Arial" panose="020B0604020202020204" pitchFamily="34" charset="0"/>
              </a:defRPr>
            </a:lvl1pPr>
            <a:lvl2pPr marL="457200" indent="0">
              <a:buNone/>
              <a:defRPr/>
            </a:lvl2pPr>
            <a:lvl3pPr>
              <a:defRPr>
                <a:latin typeface="Arial" panose="020B0604020202020204" pitchFamily="34" charset="0"/>
                <a:cs typeface="Arial" panose="020B0604020202020204" pitchFamily="34" charset="0"/>
              </a:defRPr>
            </a:lvl3pPr>
            <a:lvl4pPr marL="1371600" indent="0">
              <a:buNone/>
              <a:defRPr>
                <a:latin typeface="Arial" panose="020B0604020202020204" pitchFamily="34" charset="0"/>
                <a:cs typeface="Arial" panose="020B0604020202020204" pitchFamily="34" charset="0"/>
              </a:defRPr>
            </a:lvl4pPr>
            <a:lvl5pPr marL="1828800" indent="0">
              <a:buNone/>
              <a:defRPr>
                <a:latin typeface="Arial" panose="020B0604020202020204" pitchFamily="34" charset="0"/>
                <a:cs typeface="Arial" panose="020B0604020202020204" pitchFamily="34" charset="0"/>
              </a:defRPr>
            </a:lvl5pPr>
          </a:lstStyle>
          <a:p>
            <a:pPr lvl="0"/>
            <a:r>
              <a:rPr lang="en-US" dirty="0"/>
              <a:t>Insert title here</a:t>
            </a:r>
          </a:p>
        </p:txBody>
      </p:sp>
      <p:sp>
        <p:nvSpPr>
          <p:cNvPr id="11" name="Text Placeholder 29">
            <a:extLst>
              <a:ext uri="{FF2B5EF4-FFF2-40B4-BE49-F238E27FC236}">
                <a16:creationId xmlns:a16="http://schemas.microsoft.com/office/drawing/2014/main" id="{E4F0D152-3BDA-F548-9EE8-CC27638C81FC}"/>
              </a:ext>
            </a:extLst>
          </p:cNvPr>
          <p:cNvSpPr>
            <a:spLocks noGrp="1"/>
          </p:cNvSpPr>
          <p:nvPr>
            <p:ph type="body" sz="quarter" idx="24" hasCustomPrompt="1"/>
          </p:nvPr>
        </p:nvSpPr>
        <p:spPr>
          <a:xfrm>
            <a:off x="5868144" y="3861048"/>
            <a:ext cx="2376263" cy="2016224"/>
          </a:xfrm>
          <a:prstGeom prst="rect">
            <a:avLst/>
          </a:prstGeom>
        </p:spPr>
        <p:txBody>
          <a:bodyPr wrap="square" lIns="0" tIns="0" rIns="0" bIns="0">
            <a:noAutofit/>
          </a:bodyPr>
          <a:lstStyle>
            <a:lvl1pPr marL="0" indent="0" algn="ctr">
              <a:lnSpc>
                <a:spcPts val="2380"/>
              </a:lnSpc>
              <a:spcBef>
                <a:spcPts val="0"/>
              </a:spcBef>
              <a:buNone/>
              <a:defRPr sz="1600">
                <a:solidFill>
                  <a:schemeClr val="tx1"/>
                </a:solidFill>
                <a:latin typeface="Arial" panose="020B0604020202020204" pitchFamily="34" charset="0"/>
                <a:cs typeface="Arial" panose="020B0604020202020204" pitchFamily="34" charset="0"/>
              </a:defRPr>
            </a:lvl1pPr>
            <a:lvl2pPr marL="457200" indent="0">
              <a:buNone/>
              <a:defRPr/>
            </a:lvl2pPr>
            <a:lvl3pPr>
              <a:defRPr>
                <a:latin typeface="Arial" panose="020B0604020202020204" pitchFamily="34" charset="0"/>
                <a:cs typeface="Arial" panose="020B0604020202020204" pitchFamily="34" charset="0"/>
              </a:defRPr>
            </a:lvl3pPr>
            <a:lvl4pPr marL="1371600" indent="0">
              <a:buNone/>
              <a:defRPr>
                <a:latin typeface="Arial" panose="020B0604020202020204" pitchFamily="34" charset="0"/>
                <a:cs typeface="Arial" panose="020B0604020202020204" pitchFamily="34" charset="0"/>
              </a:defRPr>
            </a:lvl4pPr>
            <a:lvl5pPr marL="1828800" indent="0">
              <a:buNone/>
              <a:defRPr>
                <a:latin typeface="Arial" panose="020B0604020202020204" pitchFamily="34" charset="0"/>
                <a:cs typeface="Arial" panose="020B0604020202020204" pitchFamily="34" charset="0"/>
              </a:defRPr>
            </a:lvl5pPr>
          </a:lstStyle>
          <a:p>
            <a:pPr lvl="0"/>
            <a:r>
              <a:rPr lang="en-US" dirty="0"/>
              <a:t>Insert title here</a:t>
            </a:r>
          </a:p>
        </p:txBody>
      </p:sp>
    </p:spTree>
    <p:extLst>
      <p:ext uri="{BB962C8B-B14F-4D97-AF65-F5344CB8AC3E}">
        <p14:creationId xmlns:p14="http://schemas.microsoft.com/office/powerpoint/2010/main" val="24970493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pic>
        <p:nvPicPr>
          <p:cNvPr id="31" name="Picture 30">
            <a:extLst>
              <a:ext uri="{FF2B5EF4-FFF2-40B4-BE49-F238E27FC236}">
                <a16:creationId xmlns:a16="http://schemas.microsoft.com/office/drawing/2014/main" id="{0052B410-3BEA-2346-8E45-C3B8DE72DD50}"/>
              </a:ext>
            </a:extLst>
          </p:cNvPr>
          <p:cNvPicPr>
            <a:picLocks noChangeAspect="1"/>
          </p:cNvPicPr>
          <p:nvPr userDrawn="1"/>
        </p:nvPicPr>
        <p:blipFill>
          <a:blip r:embed="rId2"/>
          <a:stretch>
            <a:fillRect/>
          </a:stretch>
        </p:blipFill>
        <p:spPr>
          <a:xfrm>
            <a:off x="673960" y="1966845"/>
            <a:ext cx="3321975" cy="3897075"/>
          </a:xfrm>
          <a:prstGeom prst="rect">
            <a:avLst/>
          </a:prstGeom>
        </p:spPr>
      </p:pic>
      <p:sp>
        <p:nvSpPr>
          <p:cNvPr id="13" name="Picture Placeholder 10">
            <a:extLst>
              <a:ext uri="{FF2B5EF4-FFF2-40B4-BE49-F238E27FC236}">
                <a16:creationId xmlns:a16="http://schemas.microsoft.com/office/drawing/2014/main" id="{2335DC84-779C-B340-B833-01480C7727B8}"/>
              </a:ext>
            </a:extLst>
          </p:cNvPr>
          <p:cNvSpPr>
            <a:spLocks noGrp="1"/>
          </p:cNvSpPr>
          <p:nvPr>
            <p:ph type="pic" sz="quarter" idx="14"/>
          </p:nvPr>
        </p:nvSpPr>
        <p:spPr>
          <a:xfrm>
            <a:off x="4211961" y="1950469"/>
            <a:ext cx="4474840" cy="3913452"/>
          </a:xfrm>
          <a:prstGeom prst="roundRect">
            <a:avLst>
              <a:gd name="adj" fmla="val 4169"/>
            </a:avLst>
          </a:prstGeom>
          <a:noFill/>
          <a:ln>
            <a:noFill/>
          </a:ln>
        </p:spPr>
        <p:style>
          <a:lnRef idx="0">
            <a:scrgbClr r="0" g="0" b="0"/>
          </a:lnRef>
          <a:fillRef idx="0">
            <a:scrgbClr r="0" g="0" b="0"/>
          </a:fillRef>
          <a:effectRef idx="0">
            <a:scrgbClr r="0" g="0" b="0"/>
          </a:effectRef>
          <a:fontRef idx="minor">
            <a:schemeClr val="dk1"/>
          </a:fontRef>
        </p:style>
        <p:txBody>
          <a:bodyPr/>
          <a:lstStyle/>
          <a:p>
            <a:endParaRPr lang="en-US"/>
          </a:p>
        </p:txBody>
      </p:sp>
      <p:sp>
        <p:nvSpPr>
          <p:cNvPr id="19" name="Text Placeholder 31">
            <a:extLst>
              <a:ext uri="{FF2B5EF4-FFF2-40B4-BE49-F238E27FC236}">
                <a16:creationId xmlns:a16="http://schemas.microsoft.com/office/drawing/2014/main" id="{53123E4D-C4BF-2944-8767-5B0DF76FDD2C}"/>
              </a:ext>
            </a:extLst>
          </p:cNvPr>
          <p:cNvSpPr>
            <a:spLocks noGrp="1"/>
          </p:cNvSpPr>
          <p:nvPr>
            <p:ph type="body" sz="quarter" idx="16" hasCustomPrompt="1"/>
          </p:nvPr>
        </p:nvSpPr>
        <p:spPr>
          <a:xfrm>
            <a:off x="4211961" y="5977127"/>
            <a:ext cx="2088232" cy="187472"/>
          </a:xfrm>
          <a:prstGeom prst="rect">
            <a:avLst/>
          </a:prstGeom>
        </p:spPr>
        <p:txBody>
          <a:bodyPr lIns="0" tIns="0" rIns="0" bIns="0"/>
          <a:lstStyle>
            <a:lvl1pPr marL="0" indent="0" algn="l">
              <a:buNone/>
              <a:defRPr sz="1100" b="0" i="0">
                <a:latin typeface="Arial" panose="020B0604020202020204" pitchFamily="34" charset="0"/>
                <a:cs typeface="Arial" panose="020B0604020202020204" pitchFamily="34" charset="0"/>
              </a:defRPr>
            </a:lvl1pPr>
          </a:lstStyle>
          <a:p>
            <a:r>
              <a:rPr lang="en-US" sz="1200" dirty="0">
                <a:solidFill>
                  <a:schemeClr val="tx1">
                    <a:lumMod val="95000"/>
                    <a:lumOff val="5000"/>
                  </a:schemeClr>
                </a:solidFill>
              </a:rPr>
              <a:t>Picture name</a:t>
            </a:r>
            <a:endParaRPr lang="en-GB" sz="1200" b="1" dirty="0">
              <a:solidFill>
                <a:schemeClr val="tx1">
                  <a:lumMod val="95000"/>
                  <a:lumOff val="5000"/>
                </a:schemeClr>
              </a:solidFill>
            </a:endParaRPr>
          </a:p>
        </p:txBody>
      </p:sp>
      <p:pic>
        <p:nvPicPr>
          <p:cNvPr id="28" name="Picture 27">
            <a:extLst>
              <a:ext uri="{FF2B5EF4-FFF2-40B4-BE49-F238E27FC236}">
                <a16:creationId xmlns:a16="http://schemas.microsoft.com/office/drawing/2014/main" id="{001F8A00-5FC0-284D-AA31-CB23F48DAAA5}"/>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95536" y="1764868"/>
            <a:ext cx="813468" cy="813468"/>
          </a:xfrm>
          <a:prstGeom prst="rect">
            <a:avLst/>
          </a:prstGeom>
        </p:spPr>
      </p:pic>
      <p:sp>
        <p:nvSpPr>
          <p:cNvPr id="30" name="Text Placeholder 29">
            <a:extLst>
              <a:ext uri="{FF2B5EF4-FFF2-40B4-BE49-F238E27FC236}">
                <a16:creationId xmlns:a16="http://schemas.microsoft.com/office/drawing/2014/main" id="{6E6C5F41-0FA2-5C43-8D15-D361B598AFD4}"/>
              </a:ext>
            </a:extLst>
          </p:cNvPr>
          <p:cNvSpPr>
            <a:spLocks noGrp="1"/>
          </p:cNvSpPr>
          <p:nvPr>
            <p:ph type="body" sz="quarter" idx="17" hasCustomPrompt="1"/>
          </p:nvPr>
        </p:nvSpPr>
        <p:spPr>
          <a:xfrm>
            <a:off x="1292133" y="2088749"/>
            <a:ext cx="2487779" cy="720080"/>
          </a:xfrm>
          <a:prstGeom prst="rect">
            <a:avLst/>
          </a:prstGeom>
        </p:spPr>
        <p:txBody>
          <a:bodyPr wrap="square" lIns="0" tIns="0" rIns="0" bIns="0">
            <a:noAutofit/>
          </a:bodyPr>
          <a:lstStyle>
            <a:lvl1pPr marL="0" indent="0" algn="l">
              <a:lnSpc>
                <a:spcPts val="2380"/>
              </a:lnSpc>
              <a:spcBef>
                <a:spcPts val="0"/>
              </a:spcBef>
              <a:buNone/>
              <a:defRPr sz="2000">
                <a:solidFill>
                  <a:schemeClr val="bg1"/>
                </a:solidFill>
                <a:latin typeface="Arial" panose="020B0604020202020204" pitchFamily="34" charset="0"/>
                <a:cs typeface="Arial" panose="020B0604020202020204" pitchFamily="34" charset="0"/>
              </a:defRPr>
            </a:lvl1pPr>
            <a:lvl2pPr marL="457200" indent="0">
              <a:buNone/>
              <a:defRPr/>
            </a:lvl2pPr>
            <a:lvl3pPr>
              <a:defRPr>
                <a:latin typeface="Arial" panose="020B0604020202020204" pitchFamily="34" charset="0"/>
                <a:cs typeface="Arial" panose="020B0604020202020204" pitchFamily="34" charset="0"/>
              </a:defRPr>
            </a:lvl3pPr>
            <a:lvl4pPr marL="1371600" indent="0">
              <a:buNone/>
              <a:defRPr>
                <a:latin typeface="Arial" panose="020B0604020202020204" pitchFamily="34" charset="0"/>
                <a:cs typeface="Arial" panose="020B0604020202020204" pitchFamily="34" charset="0"/>
              </a:defRPr>
            </a:lvl4pPr>
            <a:lvl5pPr marL="1828800" indent="0">
              <a:buNone/>
              <a:defRPr>
                <a:latin typeface="Arial" panose="020B0604020202020204" pitchFamily="34" charset="0"/>
                <a:cs typeface="Arial" panose="020B0604020202020204" pitchFamily="34" charset="0"/>
              </a:defRPr>
            </a:lvl5pPr>
          </a:lstStyle>
          <a:p>
            <a:pPr lvl="0"/>
            <a:r>
              <a:rPr lang="en-US" dirty="0"/>
              <a:t>Insert title here</a:t>
            </a:r>
          </a:p>
        </p:txBody>
      </p:sp>
      <p:sp>
        <p:nvSpPr>
          <p:cNvPr id="33" name="Text Placeholder 29">
            <a:extLst>
              <a:ext uri="{FF2B5EF4-FFF2-40B4-BE49-F238E27FC236}">
                <a16:creationId xmlns:a16="http://schemas.microsoft.com/office/drawing/2014/main" id="{60B00B0F-0E98-B845-B5BC-A3297CE6ECFF}"/>
              </a:ext>
            </a:extLst>
          </p:cNvPr>
          <p:cNvSpPr>
            <a:spLocks noGrp="1"/>
          </p:cNvSpPr>
          <p:nvPr>
            <p:ph type="body" sz="quarter" idx="18" hasCustomPrompt="1"/>
          </p:nvPr>
        </p:nvSpPr>
        <p:spPr>
          <a:xfrm>
            <a:off x="932093" y="3010806"/>
            <a:ext cx="2847819" cy="2650441"/>
          </a:xfrm>
          <a:prstGeom prst="rect">
            <a:avLst/>
          </a:prstGeom>
        </p:spPr>
        <p:txBody>
          <a:bodyPr wrap="square" lIns="0" tIns="0" rIns="0" bIns="0">
            <a:noAutofit/>
          </a:bodyPr>
          <a:lstStyle>
            <a:lvl1pPr marL="0" indent="0" algn="l">
              <a:lnSpc>
                <a:spcPts val="2380"/>
              </a:lnSpc>
              <a:spcBef>
                <a:spcPts val="0"/>
              </a:spcBef>
              <a:buNone/>
              <a:defRPr sz="1600">
                <a:solidFill>
                  <a:schemeClr val="tx1"/>
                </a:solidFill>
                <a:latin typeface="Arial" panose="020B0604020202020204" pitchFamily="34" charset="0"/>
                <a:cs typeface="Arial" panose="020B0604020202020204" pitchFamily="34" charset="0"/>
              </a:defRPr>
            </a:lvl1pPr>
            <a:lvl2pPr marL="457200" indent="0">
              <a:buNone/>
              <a:defRPr/>
            </a:lvl2pPr>
            <a:lvl3pPr>
              <a:defRPr>
                <a:latin typeface="Arial" panose="020B0604020202020204" pitchFamily="34" charset="0"/>
                <a:cs typeface="Arial" panose="020B0604020202020204" pitchFamily="34" charset="0"/>
              </a:defRPr>
            </a:lvl3pPr>
            <a:lvl4pPr marL="1371600" indent="0">
              <a:buNone/>
              <a:defRPr>
                <a:latin typeface="Arial" panose="020B0604020202020204" pitchFamily="34" charset="0"/>
                <a:cs typeface="Arial" panose="020B0604020202020204" pitchFamily="34" charset="0"/>
              </a:defRPr>
            </a:lvl4pPr>
            <a:lvl5pPr marL="1828800" indent="0">
              <a:buNone/>
              <a:defRPr>
                <a:latin typeface="Arial" panose="020B0604020202020204" pitchFamily="34" charset="0"/>
                <a:cs typeface="Arial" panose="020B0604020202020204" pitchFamily="34" charset="0"/>
              </a:defRPr>
            </a:lvl5pPr>
          </a:lstStyle>
          <a:p>
            <a:pPr lvl="0"/>
            <a:r>
              <a:rPr lang="en-US" dirty="0"/>
              <a:t>Insert title here</a:t>
            </a:r>
          </a:p>
        </p:txBody>
      </p:sp>
    </p:spTree>
    <p:extLst>
      <p:ext uri="{BB962C8B-B14F-4D97-AF65-F5344CB8AC3E}">
        <p14:creationId xmlns:p14="http://schemas.microsoft.com/office/powerpoint/2010/main" val="214154898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13" name="Picture Placeholder 10">
            <a:extLst>
              <a:ext uri="{FF2B5EF4-FFF2-40B4-BE49-F238E27FC236}">
                <a16:creationId xmlns:a16="http://schemas.microsoft.com/office/drawing/2014/main" id="{2335DC84-779C-B340-B833-01480C7727B8}"/>
              </a:ext>
            </a:extLst>
          </p:cNvPr>
          <p:cNvSpPr>
            <a:spLocks noGrp="1"/>
          </p:cNvSpPr>
          <p:nvPr>
            <p:ph type="pic" sz="quarter" idx="14"/>
          </p:nvPr>
        </p:nvSpPr>
        <p:spPr>
          <a:xfrm>
            <a:off x="4211961" y="1950469"/>
            <a:ext cx="4474840" cy="3913452"/>
          </a:xfrm>
          <a:prstGeom prst="roundRect">
            <a:avLst>
              <a:gd name="adj" fmla="val 4169"/>
            </a:avLst>
          </a:prstGeom>
          <a:noFill/>
          <a:ln>
            <a:noFill/>
          </a:ln>
        </p:spPr>
        <p:style>
          <a:lnRef idx="0">
            <a:scrgbClr r="0" g="0" b="0"/>
          </a:lnRef>
          <a:fillRef idx="0">
            <a:scrgbClr r="0" g="0" b="0"/>
          </a:fillRef>
          <a:effectRef idx="0">
            <a:scrgbClr r="0" g="0" b="0"/>
          </a:effectRef>
          <a:fontRef idx="minor">
            <a:schemeClr val="dk1"/>
          </a:fontRef>
        </p:style>
        <p:txBody>
          <a:bodyPr/>
          <a:lstStyle/>
          <a:p>
            <a:endParaRPr lang="en-US"/>
          </a:p>
        </p:txBody>
      </p:sp>
      <p:sp>
        <p:nvSpPr>
          <p:cNvPr id="19" name="Text Placeholder 31">
            <a:extLst>
              <a:ext uri="{FF2B5EF4-FFF2-40B4-BE49-F238E27FC236}">
                <a16:creationId xmlns:a16="http://schemas.microsoft.com/office/drawing/2014/main" id="{53123E4D-C4BF-2944-8767-5B0DF76FDD2C}"/>
              </a:ext>
            </a:extLst>
          </p:cNvPr>
          <p:cNvSpPr>
            <a:spLocks noGrp="1"/>
          </p:cNvSpPr>
          <p:nvPr>
            <p:ph type="body" sz="quarter" idx="16" hasCustomPrompt="1"/>
          </p:nvPr>
        </p:nvSpPr>
        <p:spPr>
          <a:xfrm>
            <a:off x="4211961" y="5977127"/>
            <a:ext cx="2088232" cy="187472"/>
          </a:xfrm>
          <a:prstGeom prst="rect">
            <a:avLst/>
          </a:prstGeom>
        </p:spPr>
        <p:txBody>
          <a:bodyPr lIns="0" tIns="0" rIns="0" bIns="0"/>
          <a:lstStyle>
            <a:lvl1pPr marL="0" indent="0" algn="l">
              <a:buNone/>
              <a:defRPr sz="1100" b="0" i="0">
                <a:latin typeface="Arial" panose="020B0604020202020204" pitchFamily="34" charset="0"/>
                <a:cs typeface="Arial" panose="020B0604020202020204" pitchFamily="34" charset="0"/>
              </a:defRPr>
            </a:lvl1pPr>
          </a:lstStyle>
          <a:p>
            <a:r>
              <a:rPr lang="en-US" sz="1200" dirty="0">
                <a:solidFill>
                  <a:schemeClr val="tx1">
                    <a:lumMod val="95000"/>
                    <a:lumOff val="5000"/>
                  </a:schemeClr>
                </a:solidFill>
              </a:rPr>
              <a:t>Picture name</a:t>
            </a:r>
            <a:endParaRPr lang="en-GB" sz="1200" b="1" dirty="0">
              <a:solidFill>
                <a:schemeClr val="tx1">
                  <a:lumMod val="95000"/>
                  <a:lumOff val="5000"/>
                </a:schemeClr>
              </a:solidFill>
            </a:endParaRPr>
          </a:p>
        </p:txBody>
      </p:sp>
      <p:sp>
        <p:nvSpPr>
          <p:cNvPr id="33" name="Text Placeholder 29">
            <a:extLst>
              <a:ext uri="{FF2B5EF4-FFF2-40B4-BE49-F238E27FC236}">
                <a16:creationId xmlns:a16="http://schemas.microsoft.com/office/drawing/2014/main" id="{60B00B0F-0E98-B845-B5BC-A3297CE6ECFF}"/>
              </a:ext>
            </a:extLst>
          </p:cNvPr>
          <p:cNvSpPr>
            <a:spLocks noGrp="1"/>
          </p:cNvSpPr>
          <p:nvPr>
            <p:ph type="body" sz="quarter" idx="18" hasCustomPrompt="1"/>
          </p:nvPr>
        </p:nvSpPr>
        <p:spPr>
          <a:xfrm>
            <a:off x="395537" y="1950470"/>
            <a:ext cx="3384376" cy="3710778"/>
          </a:xfrm>
          <a:prstGeom prst="rect">
            <a:avLst/>
          </a:prstGeom>
        </p:spPr>
        <p:txBody>
          <a:bodyPr wrap="square" lIns="0" tIns="0" rIns="0" bIns="0">
            <a:noAutofit/>
          </a:bodyPr>
          <a:lstStyle>
            <a:lvl1pPr marL="0" indent="0" algn="l">
              <a:lnSpc>
                <a:spcPts val="2380"/>
              </a:lnSpc>
              <a:spcBef>
                <a:spcPts val="0"/>
              </a:spcBef>
              <a:buNone/>
              <a:defRPr sz="1600">
                <a:solidFill>
                  <a:schemeClr val="tx1"/>
                </a:solidFill>
                <a:latin typeface="Arial" panose="020B0604020202020204" pitchFamily="34" charset="0"/>
                <a:cs typeface="Arial" panose="020B0604020202020204" pitchFamily="34" charset="0"/>
              </a:defRPr>
            </a:lvl1pPr>
            <a:lvl2pPr marL="457200" indent="0">
              <a:buNone/>
              <a:defRPr/>
            </a:lvl2pPr>
            <a:lvl3pPr>
              <a:defRPr>
                <a:latin typeface="Arial" panose="020B0604020202020204" pitchFamily="34" charset="0"/>
                <a:cs typeface="Arial" panose="020B0604020202020204" pitchFamily="34" charset="0"/>
              </a:defRPr>
            </a:lvl3pPr>
            <a:lvl4pPr marL="1371600" indent="0">
              <a:buNone/>
              <a:defRPr>
                <a:latin typeface="Arial" panose="020B0604020202020204" pitchFamily="34" charset="0"/>
                <a:cs typeface="Arial" panose="020B0604020202020204" pitchFamily="34" charset="0"/>
              </a:defRPr>
            </a:lvl4pPr>
            <a:lvl5pPr marL="1828800" indent="0">
              <a:buNone/>
              <a:defRPr>
                <a:latin typeface="Arial" panose="020B0604020202020204" pitchFamily="34" charset="0"/>
                <a:cs typeface="Arial" panose="020B0604020202020204" pitchFamily="34" charset="0"/>
              </a:defRPr>
            </a:lvl5pPr>
          </a:lstStyle>
          <a:p>
            <a:pPr lvl="0"/>
            <a:r>
              <a:rPr lang="en-US" dirty="0"/>
              <a:t>Insert title here</a:t>
            </a:r>
          </a:p>
        </p:txBody>
      </p:sp>
    </p:spTree>
    <p:extLst>
      <p:ext uri="{BB962C8B-B14F-4D97-AF65-F5344CB8AC3E}">
        <p14:creationId xmlns:p14="http://schemas.microsoft.com/office/powerpoint/2010/main" val="18720956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ection Header">
    <p:bg>
      <p:bgPr>
        <a:solidFill>
          <a:schemeClr val="bg1"/>
        </a:solidFill>
        <a:effectLst/>
      </p:bgPr>
    </p:bg>
    <p:spTree>
      <p:nvGrpSpPr>
        <p:cNvPr id="1" name=""/>
        <p:cNvGrpSpPr/>
        <p:nvPr/>
      </p:nvGrpSpPr>
      <p:grpSpPr>
        <a:xfrm>
          <a:off x="0" y="0"/>
          <a:ext cx="0" cy="0"/>
          <a:chOff x="0" y="0"/>
          <a:chExt cx="0" cy="0"/>
        </a:xfrm>
      </p:grpSpPr>
      <p:sp>
        <p:nvSpPr>
          <p:cNvPr id="3" name="Rounded Rectangle 2">
            <a:extLst>
              <a:ext uri="{FF2B5EF4-FFF2-40B4-BE49-F238E27FC236}">
                <a16:creationId xmlns:a16="http://schemas.microsoft.com/office/drawing/2014/main" id="{69932948-CAC5-EC49-A3D4-E3B16C6866E4}"/>
              </a:ext>
            </a:extLst>
          </p:cNvPr>
          <p:cNvSpPr/>
          <p:nvPr userDrawn="1"/>
        </p:nvSpPr>
        <p:spPr>
          <a:xfrm>
            <a:off x="683568" y="1763824"/>
            <a:ext cx="3240000" cy="813468"/>
          </a:xfrm>
          <a:prstGeom prst="roundRect">
            <a:avLst/>
          </a:prstGeom>
          <a:solidFill>
            <a:srgbClr val="0069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Picture Placeholder 7">
            <a:extLst>
              <a:ext uri="{FF2B5EF4-FFF2-40B4-BE49-F238E27FC236}">
                <a16:creationId xmlns:a16="http://schemas.microsoft.com/office/drawing/2014/main" id="{751365BE-0EE9-B248-BC18-2DCBDD3EC96F}"/>
              </a:ext>
            </a:extLst>
          </p:cNvPr>
          <p:cNvSpPr>
            <a:spLocks noGrp="1"/>
          </p:cNvSpPr>
          <p:nvPr>
            <p:ph type="pic" sz="quarter" idx="10"/>
          </p:nvPr>
        </p:nvSpPr>
        <p:spPr>
          <a:xfrm>
            <a:off x="0" y="620688"/>
            <a:ext cx="9144000" cy="6237312"/>
          </a:xfrm>
          <a:prstGeom prst="rect">
            <a:avLst/>
          </a:prstGeom>
          <a:noFill/>
        </p:spPr>
        <p:txBody>
          <a:bodyPr/>
          <a:lstStyle/>
          <a:p>
            <a:endParaRPr lang="en-US" dirty="0"/>
          </a:p>
        </p:txBody>
      </p:sp>
      <p:pic>
        <p:nvPicPr>
          <p:cNvPr id="10" name="Picture 9">
            <a:extLst>
              <a:ext uri="{FF2B5EF4-FFF2-40B4-BE49-F238E27FC236}">
                <a16:creationId xmlns:a16="http://schemas.microsoft.com/office/drawing/2014/main" id="{EE7E4E5E-2E15-4A43-9DD1-08B6331D9DF5}"/>
              </a:ext>
            </a:extLst>
          </p:cNvPr>
          <p:cNvPicPr>
            <a:picLocks noChangeAspect="1"/>
          </p:cNvPicPr>
          <p:nvPr userDrawn="1"/>
        </p:nvPicPr>
        <p:blipFill>
          <a:blip r:embed="rId2">
            <a:alphaModFix amt="60000"/>
          </a:blip>
          <a:stretch>
            <a:fillRect/>
          </a:stretch>
        </p:blipFill>
        <p:spPr>
          <a:xfrm>
            <a:off x="-409424" y="2697336"/>
            <a:ext cx="4333552" cy="1955800"/>
          </a:xfrm>
          <a:prstGeom prst="rect">
            <a:avLst/>
          </a:prstGeom>
        </p:spPr>
      </p:pic>
      <p:pic>
        <p:nvPicPr>
          <p:cNvPr id="16" name="Picture 15">
            <a:extLst>
              <a:ext uri="{FF2B5EF4-FFF2-40B4-BE49-F238E27FC236}">
                <a16:creationId xmlns:a16="http://schemas.microsoft.com/office/drawing/2014/main" id="{BB52A1DD-6B1D-E54D-8691-F0AB39C9F719}"/>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95536" y="1764868"/>
            <a:ext cx="813468" cy="813468"/>
          </a:xfrm>
          <a:prstGeom prst="rect">
            <a:avLst/>
          </a:prstGeom>
        </p:spPr>
      </p:pic>
      <p:sp>
        <p:nvSpPr>
          <p:cNvPr id="17" name="Text Placeholder 29">
            <a:extLst>
              <a:ext uri="{FF2B5EF4-FFF2-40B4-BE49-F238E27FC236}">
                <a16:creationId xmlns:a16="http://schemas.microsoft.com/office/drawing/2014/main" id="{C31514A5-A710-5A4A-8028-DC13FC642BAD}"/>
              </a:ext>
            </a:extLst>
          </p:cNvPr>
          <p:cNvSpPr>
            <a:spLocks noGrp="1"/>
          </p:cNvSpPr>
          <p:nvPr>
            <p:ph type="body" sz="quarter" idx="17" hasCustomPrompt="1"/>
          </p:nvPr>
        </p:nvSpPr>
        <p:spPr>
          <a:xfrm>
            <a:off x="1322676" y="2005532"/>
            <a:ext cx="2487779" cy="332139"/>
          </a:xfrm>
          <a:prstGeom prst="rect">
            <a:avLst/>
          </a:prstGeom>
        </p:spPr>
        <p:txBody>
          <a:bodyPr wrap="square" lIns="0" tIns="0" rIns="0" bIns="0">
            <a:noAutofit/>
          </a:bodyPr>
          <a:lstStyle>
            <a:lvl1pPr marL="0" indent="0" algn="l">
              <a:lnSpc>
                <a:spcPts val="2380"/>
              </a:lnSpc>
              <a:spcBef>
                <a:spcPts val="0"/>
              </a:spcBef>
              <a:buNone/>
              <a:defRPr sz="2000">
                <a:solidFill>
                  <a:schemeClr val="bg1"/>
                </a:solidFill>
                <a:latin typeface="Arial" panose="020B0604020202020204" pitchFamily="34" charset="0"/>
                <a:cs typeface="Arial" panose="020B0604020202020204" pitchFamily="34" charset="0"/>
              </a:defRPr>
            </a:lvl1pPr>
            <a:lvl2pPr marL="457200" indent="0">
              <a:buNone/>
              <a:defRPr/>
            </a:lvl2pPr>
            <a:lvl3pPr>
              <a:defRPr>
                <a:latin typeface="Arial" panose="020B0604020202020204" pitchFamily="34" charset="0"/>
                <a:cs typeface="Arial" panose="020B0604020202020204" pitchFamily="34" charset="0"/>
              </a:defRPr>
            </a:lvl3pPr>
            <a:lvl4pPr marL="1371600" indent="0">
              <a:buNone/>
              <a:defRPr>
                <a:latin typeface="Arial" panose="020B0604020202020204" pitchFamily="34" charset="0"/>
                <a:cs typeface="Arial" panose="020B0604020202020204" pitchFamily="34" charset="0"/>
              </a:defRPr>
            </a:lvl4pPr>
            <a:lvl5pPr marL="1828800" indent="0">
              <a:buNone/>
              <a:defRPr>
                <a:latin typeface="Arial" panose="020B0604020202020204" pitchFamily="34" charset="0"/>
                <a:cs typeface="Arial" panose="020B0604020202020204" pitchFamily="34" charset="0"/>
              </a:defRPr>
            </a:lvl5pPr>
          </a:lstStyle>
          <a:p>
            <a:pPr lvl="0"/>
            <a:r>
              <a:rPr lang="en-US" dirty="0"/>
              <a:t>Insert title here</a:t>
            </a:r>
          </a:p>
        </p:txBody>
      </p:sp>
      <p:sp>
        <p:nvSpPr>
          <p:cNvPr id="21" name="Text Placeholder 29">
            <a:extLst>
              <a:ext uri="{FF2B5EF4-FFF2-40B4-BE49-F238E27FC236}">
                <a16:creationId xmlns:a16="http://schemas.microsoft.com/office/drawing/2014/main" id="{AB0A97C9-D463-2845-8806-1C3407144930}"/>
              </a:ext>
            </a:extLst>
          </p:cNvPr>
          <p:cNvSpPr>
            <a:spLocks noGrp="1"/>
          </p:cNvSpPr>
          <p:nvPr>
            <p:ph type="body" sz="quarter" idx="18" hasCustomPrompt="1"/>
          </p:nvPr>
        </p:nvSpPr>
        <p:spPr>
          <a:xfrm>
            <a:off x="467544" y="3218931"/>
            <a:ext cx="3240360" cy="1434205"/>
          </a:xfrm>
          <a:prstGeom prst="rect">
            <a:avLst/>
          </a:prstGeom>
          <a:noFill/>
        </p:spPr>
        <p:txBody>
          <a:bodyPr wrap="square" lIns="0" tIns="0" rIns="0" bIns="0">
            <a:noAutofit/>
          </a:bodyPr>
          <a:lstStyle>
            <a:lvl1pPr marL="0" indent="0" algn="l">
              <a:lnSpc>
                <a:spcPts val="2380"/>
              </a:lnSpc>
              <a:spcBef>
                <a:spcPts val="0"/>
              </a:spcBef>
              <a:buNone/>
              <a:defRPr sz="1600">
                <a:solidFill>
                  <a:schemeClr val="tx1"/>
                </a:solidFill>
                <a:latin typeface="Arial" panose="020B0604020202020204" pitchFamily="34" charset="0"/>
                <a:cs typeface="Arial" panose="020B0604020202020204" pitchFamily="34" charset="0"/>
              </a:defRPr>
            </a:lvl1pPr>
            <a:lvl2pPr marL="457200" indent="0">
              <a:buNone/>
              <a:defRPr/>
            </a:lvl2pPr>
            <a:lvl3pPr>
              <a:defRPr>
                <a:latin typeface="Arial" panose="020B0604020202020204" pitchFamily="34" charset="0"/>
                <a:cs typeface="Arial" panose="020B0604020202020204" pitchFamily="34" charset="0"/>
              </a:defRPr>
            </a:lvl3pPr>
            <a:lvl4pPr marL="1371600" indent="0">
              <a:buNone/>
              <a:defRPr>
                <a:latin typeface="Arial" panose="020B0604020202020204" pitchFamily="34" charset="0"/>
                <a:cs typeface="Arial" panose="020B0604020202020204" pitchFamily="34" charset="0"/>
              </a:defRPr>
            </a:lvl4pPr>
            <a:lvl5pPr marL="1828800" indent="0">
              <a:buNone/>
              <a:defRPr>
                <a:latin typeface="Arial" panose="020B0604020202020204" pitchFamily="34" charset="0"/>
                <a:cs typeface="Arial" panose="020B0604020202020204" pitchFamily="34" charset="0"/>
              </a:defRPr>
            </a:lvl5pPr>
          </a:lstStyle>
          <a:p>
            <a:pPr lvl="0"/>
            <a:r>
              <a:rPr lang="en-US" dirty="0"/>
              <a:t>Insert title here</a:t>
            </a:r>
          </a:p>
        </p:txBody>
      </p:sp>
      <p:pic>
        <p:nvPicPr>
          <p:cNvPr id="11" name="Picture 10" descr="I'm-Possible-logo.png">
            <a:extLst>
              <a:ext uri="{FF2B5EF4-FFF2-40B4-BE49-F238E27FC236}">
                <a16:creationId xmlns:a16="http://schemas.microsoft.com/office/drawing/2014/main" id="{2F7ED77C-7665-684A-A5B2-67B2CFCBCBA9}"/>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395536" y="194845"/>
            <a:ext cx="1745411" cy="386642"/>
          </a:xfrm>
          <a:prstGeom prst="rect">
            <a:avLst/>
          </a:prstGeom>
        </p:spPr>
      </p:pic>
      <p:pic>
        <p:nvPicPr>
          <p:cNvPr id="12" name="Picture 11">
            <a:extLst>
              <a:ext uri="{FF2B5EF4-FFF2-40B4-BE49-F238E27FC236}">
                <a16:creationId xmlns:a16="http://schemas.microsoft.com/office/drawing/2014/main" id="{EA9C7DEA-70B3-CC4C-B0CD-E2C26FC83A34}"/>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1256" y="-165059"/>
            <a:ext cx="9144000" cy="1826263"/>
          </a:xfrm>
          <a:prstGeom prst="rect">
            <a:avLst/>
          </a:prstGeom>
        </p:spPr>
      </p:pic>
      <p:pic>
        <p:nvPicPr>
          <p:cNvPr id="13" name="Picture 12" descr="I'm-Possible-logo.png">
            <a:extLst>
              <a:ext uri="{FF2B5EF4-FFF2-40B4-BE49-F238E27FC236}">
                <a16:creationId xmlns:a16="http://schemas.microsoft.com/office/drawing/2014/main" id="{E0CE6E23-C351-194B-8251-90DE35EC42CF}"/>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547936" y="347245"/>
            <a:ext cx="1745411" cy="386642"/>
          </a:xfrm>
          <a:prstGeom prst="rect">
            <a:avLst/>
          </a:prstGeom>
        </p:spPr>
      </p:pic>
      <p:grpSp>
        <p:nvGrpSpPr>
          <p:cNvPr id="2" name="Group 1">
            <a:extLst>
              <a:ext uri="{FF2B5EF4-FFF2-40B4-BE49-F238E27FC236}">
                <a16:creationId xmlns:a16="http://schemas.microsoft.com/office/drawing/2014/main" id="{438780AF-A937-FE42-ADBF-DB2A45961328}"/>
              </a:ext>
            </a:extLst>
          </p:cNvPr>
          <p:cNvGrpSpPr/>
          <p:nvPr userDrawn="1"/>
        </p:nvGrpSpPr>
        <p:grpSpPr>
          <a:xfrm>
            <a:off x="0" y="-163230"/>
            <a:ext cx="9144000" cy="1826263"/>
            <a:chOff x="0" y="-163230"/>
            <a:chExt cx="9144000" cy="1826263"/>
          </a:xfrm>
        </p:grpSpPr>
        <p:pic>
          <p:nvPicPr>
            <p:cNvPr id="14" name="Picture 13">
              <a:extLst>
                <a:ext uri="{FF2B5EF4-FFF2-40B4-BE49-F238E27FC236}">
                  <a16:creationId xmlns:a16="http://schemas.microsoft.com/office/drawing/2014/main" id="{90C01EBC-8602-924F-93C4-09C171D08E97}"/>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0" y="-163230"/>
              <a:ext cx="9144000" cy="1826263"/>
            </a:xfrm>
            <a:prstGeom prst="rect">
              <a:avLst/>
            </a:prstGeom>
          </p:spPr>
        </p:pic>
        <p:pic>
          <p:nvPicPr>
            <p:cNvPr id="15" name="Picture 14" descr="I'm-Possible-logo.png">
              <a:extLst>
                <a:ext uri="{FF2B5EF4-FFF2-40B4-BE49-F238E27FC236}">
                  <a16:creationId xmlns:a16="http://schemas.microsoft.com/office/drawing/2014/main" id="{4B47BE60-C665-1646-9914-94DD046ADA1E}"/>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549192" y="349074"/>
              <a:ext cx="1745411" cy="386642"/>
            </a:xfrm>
            <a:prstGeom prst="rect">
              <a:avLst/>
            </a:prstGeom>
          </p:spPr>
        </p:pic>
      </p:grpSp>
    </p:spTree>
    <p:extLst>
      <p:ext uri="{BB962C8B-B14F-4D97-AF65-F5344CB8AC3E}">
        <p14:creationId xmlns:p14="http://schemas.microsoft.com/office/powerpoint/2010/main" val="366266831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8BC3C3B5-095E-9C44-B2E8-84A9283C8D11}"/>
              </a:ext>
            </a:extLst>
          </p:cNvPr>
          <p:cNvPicPr>
            <a:picLocks noChangeAspect="1"/>
          </p:cNvPicPr>
          <p:nvPr userDrawn="1"/>
        </p:nvPicPr>
        <p:blipFill>
          <a:blip r:embed="rId2"/>
          <a:stretch>
            <a:fillRect/>
          </a:stretch>
        </p:blipFill>
        <p:spPr>
          <a:xfrm>
            <a:off x="673960" y="1966845"/>
            <a:ext cx="3321975" cy="3897075"/>
          </a:xfrm>
          <a:prstGeom prst="rect">
            <a:avLst/>
          </a:prstGeom>
        </p:spPr>
      </p:pic>
      <p:sp>
        <p:nvSpPr>
          <p:cNvPr id="13" name="Text Placeholder 29">
            <a:extLst>
              <a:ext uri="{FF2B5EF4-FFF2-40B4-BE49-F238E27FC236}">
                <a16:creationId xmlns:a16="http://schemas.microsoft.com/office/drawing/2014/main" id="{59837E2E-6B5C-7E42-8910-AC96F2BB14DD}"/>
              </a:ext>
            </a:extLst>
          </p:cNvPr>
          <p:cNvSpPr>
            <a:spLocks noGrp="1"/>
          </p:cNvSpPr>
          <p:nvPr>
            <p:ph type="body" sz="quarter" idx="17" hasCustomPrompt="1"/>
          </p:nvPr>
        </p:nvSpPr>
        <p:spPr>
          <a:xfrm>
            <a:off x="1292133" y="2088749"/>
            <a:ext cx="2487779" cy="720080"/>
          </a:xfrm>
          <a:prstGeom prst="rect">
            <a:avLst/>
          </a:prstGeom>
        </p:spPr>
        <p:txBody>
          <a:bodyPr wrap="square" lIns="0" tIns="0" rIns="0" bIns="0" anchor="ctr">
            <a:noAutofit/>
          </a:bodyPr>
          <a:lstStyle>
            <a:lvl1pPr marL="0" indent="0" algn="l">
              <a:lnSpc>
                <a:spcPts val="2380"/>
              </a:lnSpc>
              <a:spcBef>
                <a:spcPts val="0"/>
              </a:spcBef>
              <a:buNone/>
              <a:defRPr sz="2000">
                <a:solidFill>
                  <a:schemeClr val="bg1"/>
                </a:solidFill>
                <a:latin typeface="Arial" panose="020B0604020202020204" pitchFamily="34" charset="0"/>
                <a:cs typeface="Arial" panose="020B0604020202020204" pitchFamily="34" charset="0"/>
              </a:defRPr>
            </a:lvl1pPr>
            <a:lvl2pPr marL="457200" indent="0">
              <a:buNone/>
              <a:defRPr/>
            </a:lvl2pPr>
            <a:lvl3pPr>
              <a:defRPr>
                <a:latin typeface="Arial" panose="020B0604020202020204" pitchFamily="34" charset="0"/>
                <a:cs typeface="Arial" panose="020B0604020202020204" pitchFamily="34" charset="0"/>
              </a:defRPr>
            </a:lvl3pPr>
            <a:lvl4pPr marL="1371600" indent="0">
              <a:buNone/>
              <a:defRPr>
                <a:latin typeface="Arial" panose="020B0604020202020204" pitchFamily="34" charset="0"/>
                <a:cs typeface="Arial" panose="020B0604020202020204" pitchFamily="34" charset="0"/>
              </a:defRPr>
            </a:lvl4pPr>
            <a:lvl5pPr marL="1828800" indent="0">
              <a:buNone/>
              <a:defRPr>
                <a:latin typeface="Arial" panose="020B0604020202020204" pitchFamily="34" charset="0"/>
                <a:cs typeface="Arial" panose="020B0604020202020204" pitchFamily="34" charset="0"/>
              </a:defRPr>
            </a:lvl5pPr>
          </a:lstStyle>
          <a:p>
            <a:pPr lvl="0"/>
            <a:r>
              <a:rPr lang="en-US" dirty="0"/>
              <a:t>Insert title here</a:t>
            </a:r>
          </a:p>
        </p:txBody>
      </p:sp>
      <p:sp>
        <p:nvSpPr>
          <p:cNvPr id="14" name="Text Placeholder 29">
            <a:extLst>
              <a:ext uri="{FF2B5EF4-FFF2-40B4-BE49-F238E27FC236}">
                <a16:creationId xmlns:a16="http://schemas.microsoft.com/office/drawing/2014/main" id="{8A51226D-AF92-864F-BF0D-88665CAD8C7D}"/>
              </a:ext>
            </a:extLst>
          </p:cNvPr>
          <p:cNvSpPr>
            <a:spLocks noGrp="1"/>
          </p:cNvSpPr>
          <p:nvPr>
            <p:ph type="body" sz="quarter" idx="18" hasCustomPrompt="1"/>
          </p:nvPr>
        </p:nvSpPr>
        <p:spPr>
          <a:xfrm>
            <a:off x="932093" y="3010806"/>
            <a:ext cx="2847819" cy="2650441"/>
          </a:xfrm>
          <a:prstGeom prst="rect">
            <a:avLst/>
          </a:prstGeom>
        </p:spPr>
        <p:txBody>
          <a:bodyPr wrap="square" lIns="0" tIns="0" rIns="0" bIns="0">
            <a:noAutofit/>
          </a:bodyPr>
          <a:lstStyle>
            <a:lvl1pPr marL="0" indent="0" algn="l">
              <a:lnSpc>
                <a:spcPts val="2380"/>
              </a:lnSpc>
              <a:spcBef>
                <a:spcPts val="0"/>
              </a:spcBef>
              <a:buNone/>
              <a:defRPr sz="1600">
                <a:solidFill>
                  <a:schemeClr val="tx1"/>
                </a:solidFill>
                <a:latin typeface="Arial" panose="020B0604020202020204" pitchFamily="34" charset="0"/>
                <a:cs typeface="Arial" panose="020B0604020202020204" pitchFamily="34" charset="0"/>
              </a:defRPr>
            </a:lvl1pPr>
            <a:lvl2pPr marL="457200" indent="0">
              <a:buNone/>
              <a:defRPr/>
            </a:lvl2pPr>
            <a:lvl3pPr>
              <a:defRPr>
                <a:latin typeface="Arial" panose="020B0604020202020204" pitchFamily="34" charset="0"/>
                <a:cs typeface="Arial" panose="020B0604020202020204" pitchFamily="34" charset="0"/>
              </a:defRPr>
            </a:lvl3pPr>
            <a:lvl4pPr marL="1371600" indent="0">
              <a:buNone/>
              <a:defRPr>
                <a:latin typeface="Arial" panose="020B0604020202020204" pitchFamily="34" charset="0"/>
                <a:cs typeface="Arial" panose="020B0604020202020204" pitchFamily="34" charset="0"/>
              </a:defRPr>
            </a:lvl4pPr>
            <a:lvl5pPr marL="1828800" indent="0">
              <a:buNone/>
              <a:defRPr>
                <a:latin typeface="Arial" panose="020B0604020202020204" pitchFamily="34" charset="0"/>
                <a:cs typeface="Arial" panose="020B0604020202020204" pitchFamily="34" charset="0"/>
              </a:defRPr>
            </a:lvl5pPr>
          </a:lstStyle>
          <a:p>
            <a:pPr lvl="0"/>
            <a:r>
              <a:rPr lang="en-US" dirty="0"/>
              <a:t>Insert title here</a:t>
            </a:r>
          </a:p>
        </p:txBody>
      </p:sp>
      <p:pic>
        <p:nvPicPr>
          <p:cNvPr id="17" name="Picture 16">
            <a:extLst>
              <a:ext uri="{FF2B5EF4-FFF2-40B4-BE49-F238E27FC236}">
                <a16:creationId xmlns:a16="http://schemas.microsoft.com/office/drawing/2014/main" id="{B124FE5D-81EB-3743-97DF-546BF4064518}"/>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95536" y="1764868"/>
            <a:ext cx="813468" cy="813468"/>
          </a:xfrm>
          <a:prstGeom prst="rect">
            <a:avLst/>
          </a:prstGeom>
        </p:spPr>
      </p:pic>
      <p:pic>
        <p:nvPicPr>
          <p:cNvPr id="26" name="Picture 25">
            <a:extLst>
              <a:ext uri="{FF2B5EF4-FFF2-40B4-BE49-F238E27FC236}">
                <a16:creationId xmlns:a16="http://schemas.microsoft.com/office/drawing/2014/main" id="{C06934FE-A017-1E49-906D-A321A512F5A2}"/>
              </a:ext>
            </a:extLst>
          </p:cNvPr>
          <p:cNvPicPr>
            <a:picLocks noChangeAspect="1"/>
          </p:cNvPicPr>
          <p:nvPr userDrawn="1"/>
        </p:nvPicPr>
        <p:blipFill>
          <a:blip r:embed="rId2"/>
          <a:stretch>
            <a:fillRect/>
          </a:stretch>
        </p:blipFill>
        <p:spPr>
          <a:xfrm>
            <a:off x="4994441" y="1966845"/>
            <a:ext cx="3321975" cy="3897075"/>
          </a:xfrm>
          <a:prstGeom prst="rect">
            <a:avLst/>
          </a:prstGeom>
        </p:spPr>
      </p:pic>
      <p:sp>
        <p:nvSpPr>
          <p:cNvPr id="27" name="Text Placeholder 29">
            <a:extLst>
              <a:ext uri="{FF2B5EF4-FFF2-40B4-BE49-F238E27FC236}">
                <a16:creationId xmlns:a16="http://schemas.microsoft.com/office/drawing/2014/main" id="{A89F2DCC-8942-814B-8EEA-80990CCA27A1}"/>
              </a:ext>
            </a:extLst>
          </p:cNvPr>
          <p:cNvSpPr>
            <a:spLocks noGrp="1"/>
          </p:cNvSpPr>
          <p:nvPr>
            <p:ph type="body" sz="quarter" idx="19" hasCustomPrompt="1"/>
          </p:nvPr>
        </p:nvSpPr>
        <p:spPr>
          <a:xfrm>
            <a:off x="5612614" y="2088749"/>
            <a:ext cx="2487779" cy="720080"/>
          </a:xfrm>
          <a:prstGeom prst="rect">
            <a:avLst/>
          </a:prstGeom>
        </p:spPr>
        <p:txBody>
          <a:bodyPr wrap="square" lIns="0" tIns="0" rIns="0" bIns="0" anchor="ctr">
            <a:noAutofit/>
          </a:bodyPr>
          <a:lstStyle>
            <a:lvl1pPr marL="0" indent="0" algn="l">
              <a:lnSpc>
                <a:spcPts val="2380"/>
              </a:lnSpc>
              <a:spcBef>
                <a:spcPts val="0"/>
              </a:spcBef>
              <a:buNone/>
              <a:defRPr sz="2000">
                <a:solidFill>
                  <a:schemeClr val="bg1"/>
                </a:solidFill>
                <a:latin typeface="Arial" panose="020B0604020202020204" pitchFamily="34" charset="0"/>
                <a:cs typeface="Arial" panose="020B0604020202020204" pitchFamily="34" charset="0"/>
              </a:defRPr>
            </a:lvl1pPr>
            <a:lvl2pPr marL="457200" indent="0">
              <a:buNone/>
              <a:defRPr/>
            </a:lvl2pPr>
            <a:lvl3pPr>
              <a:defRPr>
                <a:latin typeface="Arial" panose="020B0604020202020204" pitchFamily="34" charset="0"/>
                <a:cs typeface="Arial" panose="020B0604020202020204" pitchFamily="34" charset="0"/>
              </a:defRPr>
            </a:lvl3pPr>
            <a:lvl4pPr marL="1371600" indent="0">
              <a:buNone/>
              <a:defRPr>
                <a:latin typeface="Arial" panose="020B0604020202020204" pitchFamily="34" charset="0"/>
                <a:cs typeface="Arial" panose="020B0604020202020204" pitchFamily="34" charset="0"/>
              </a:defRPr>
            </a:lvl4pPr>
            <a:lvl5pPr marL="1828800" indent="0">
              <a:buNone/>
              <a:defRPr>
                <a:latin typeface="Arial" panose="020B0604020202020204" pitchFamily="34" charset="0"/>
                <a:cs typeface="Arial" panose="020B0604020202020204" pitchFamily="34" charset="0"/>
              </a:defRPr>
            </a:lvl5pPr>
          </a:lstStyle>
          <a:p>
            <a:pPr lvl="0"/>
            <a:r>
              <a:rPr lang="en-US" dirty="0"/>
              <a:t>Insert title here</a:t>
            </a:r>
          </a:p>
        </p:txBody>
      </p:sp>
      <p:sp>
        <p:nvSpPr>
          <p:cNvPr id="28" name="Text Placeholder 29">
            <a:extLst>
              <a:ext uri="{FF2B5EF4-FFF2-40B4-BE49-F238E27FC236}">
                <a16:creationId xmlns:a16="http://schemas.microsoft.com/office/drawing/2014/main" id="{00CC8E5A-CC42-C846-8AB7-ED1604090377}"/>
              </a:ext>
            </a:extLst>
          </p:cNvPr>
          <p:cNvSpPr>
            <a:spLocks noGrp="1"/>
          </p:cNvSpPr>
          <p:nvPr>
            <p:ph type="body" sz="quarter" idx="20" hasCustomPrompt="1"/>
          </p:nvPr>
        </p:nvSpPr>
        <p:spPr>
          <a:xfrm>
            <a:off x="5252574" y="3010806"/>
            <a:ext cx="2847819" cy="2650441"/>
          </a:xfrm>
          <a:prstGeom prst="rect">
            <a:avLst/>
          </a:prstGeom>
        </p:spPr>
        <p:txBody>
          <a:bodyPr wrap="square" lIns="0" tIns="0" rIns="0" bIns="0">
            <a:noAutofit/>
          </a:bodyPr>
          <a:lstStyle>
            <a:lvl1pPr marL="0" indent="0" algn="l">
              <a:lnSpc>
                <a:spcPts val="2380"/>
              </a:lnSpc>
              <a:spcBef>
                <a:spcPts val="0"/>
              </a:spcBef>
              <a:buNone/>
              <a:defRPr sz="1600">
                <a:solidFill>
                  <a:schemeClr val="tx1"/>
                </a:solidFill>
                <a:latin typeface="Arial" panose="020B0604020202020204" pitchFamily="34" charset="0"/>
                <a:cs typeface="Arial" panose="020B0604020202020204" pitchFamily="34" charset="0"/>
              </a:defRPr>
            </a:lvl1pPr>
            <a:lvl2pPr marL="457200" indent="0">
              <a:buNone/>
              <a:defRPr/>
            </a:lvl2pPr>
            <a:lvl3pPr>
              <a:defRPr>
                <a:latin typeface="Arial" panose="020B0604020202020204" pitchFamily="34" charset="0"/>
                <a:cs typeface="Arial" panose="020B0604020202020204" pitchFamily="34" charset="0"/>
              </a:defRPr>
            </a:lvl3pPr>
            <a:lvl4pPr marL="1371600" indent="0">
              <a:buNone/>
              <a:defRPr>
                <a:latin typeface="Arial" panose="020B0604020202020204" pitchFamily="34" charset="0"/>
                <a:cs typeface="Arial" panose="020B0604020202020204" pitchFamily="34" charset="0"/>
              </a:defRPr>
            </a:lvl4pPr>
            <a:lvl5pPr marL="1828800" indent="0">
              <a:buNone/>
              <a:defRPr>
                <a:latin typeface="Arial" panose="020B0604020202020204" pitchFamily="34" charset="0"/>
                <a:cs typeface="Arial" panose="020B0604020202020204" pitchFamily="34" charset="0"/>
              </a:defRPr>
            </a:lvl5pPr>
          </a:lstStyle>
          <a:p>
            <a:pPr lvl="0"/>
            <a:r>
              <a:rPr lang="en-US" dirty="0"/>
              <a:t>Insert title here</a:t>
            </a:r>
          </a:p>
        </p:txBody>
      </p:sp>
      <p:pic>
        <p:nvPicPr>
          <p:cNvPr id="29" name="Picture 28">
            <a:extLst>
              <a:ext uri="{FF2B5EF4-FFF2-40B4-BE49-F238E27FC236}">
                <a16:creationId xmlns:a16="http://schemas.microsoft.com/office/drawing/2014/main" id="{C9A0E7AA-5E72-FD40-A185-20C82CEA8230}"/>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716017" y="1764868"/>
            <a:ext cx="813468" cy="813468"/>
          </a:xfrm>
          <a:prstGeom prst="rect">
            <a:avLst/>
          </a:prstGeom>
        </p:spPr>
      </p:pic>
    </p:spTree>
    <p:extLst>
      <p:ext uri="{BB962C8B-B14F-4D97-AF65-F5344CB8AC3E}">
        <p14:creationId xmlns:p14="http://schemas.microsoft.com/office/powerpoint/2010/main" val="138365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Two Content">
    <p:spTree>
      <p:nvGrpSpPr>
        <p:cNvPr id="1" name=""/>
        <p:cNvGrpSpPr/>
        <p:nvPr/>
      </p:nvGrpSpPr>
      <p:grpSpPr>
        <a:xfrm>
          <a:off x="0" y="0"/>
          <a:ext cx="0" cy="0"/>
          <a:chOff x="0" y="0"/>
          <a:chExt cx="0" cy="0"/>
        </a:xfrm>
      </p:grpSpPr>
      <p:sp>
        <p:nvSpPr>
          <p:cNvPr id="12" name="Rounded Rectangle 11">
            <a:extLst>
              <a:ext uri="{FF2B5EF4-FFF2-40B4-BE49-F238E27FC236}">
                <a16:creationId xmlns:a16="http://schemas.microsoft.com/office/drawing/2014/main" id="{E9009D76-AA94-694E-980C-D3E3B4DF850A}"/>
              </a:ext>
            </a:extLst>
          </p:cNvPr>
          <p:cNvSpPr/>
          <p:nvPr userDrawn="1"/>
        </p:nvSpPr>
        <p:spPr>
          <a:xfrm>
            <a:off x="673959" y="1992394"/>
            <a:ext cx="7448020" cy="813468"/>
          </a:xfrm>
          <a:prstGeom prst="roundRect">
            <a:avLst/>
          </a:prstGeom>
          <a:solidFill>
            <a:srgbClr val="0069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Picture 23">
            <a:extLst>
              <a:ext uri="{FF2B5EF4-FFF2-40B4-BE49-F238E27FC236}">
                <a16:creationId xmlns:a16="http://schemas.microsoft.com/office/drawing/2014/main" id="{D0587052-F1D5-5B41-A4C1-00997D3B3C4A}"/>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95536" y="1764868"/>
            <a:ext cx="813468" cy="813468"/>
          </a:xfrm>
          <a:prstGeom prst="rect">
            <a:avLst/>
          </a:prstGeom>
        </p:spPr>
      </p:pic>
    </p:spTree>
    <p:extLst>
      <p:ext uri="{BB962C8B-B14F-4D97-AF65-F5344CB8AC3E}">
        <p14:creationId xmlns:p14="http://schemas.microsoft.com/office/powerpoint/2010/main" val="236163884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Two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71366501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6" name="Picture Placeholder 2">
            <a:extLst>
              <a:ext uri="{FF2B5EF4-FFF2-40B4-BE49-F238E27FC236}">
                <a16:creationId xmlns:a16="http://schemas.microsoft.com/office/drawing/2014/main" id="{590E8D8E-DE1C-7142-AAD1-B706A0EFC2D8}"/>
              </a:ext>
            </a:extLst>
          </p:cNvPr>
          <p:cNvSpPr>
            <a:spLocks noGrp="1"/>
          </p:cNvSpPr>
          <p:nvPr>
            <p:ph type="pic" sz="quarter" idx="20"/>
          </p:nvPr>
        </p:nvSpPr>
        <p:spPr>
          <a:xfrm>
            <a:off x="395536" y="2348880"/>
            <a:ext cx="3888432" cy="3434662"/>
          </a:xfrm>
          <a:prstGeom prst="roundRect">
            <a:avLst>
              <a:gd name="adj" fmla="val 5241"/>
            </a:avLst>
          </a:prstGeom>
          <a:noFill/>
        </p:spPr>
        <p:txBody>
          <a:bodyPr/>
          <a:lstStyle/>
          <a:p>
            <a:endParaRPr lang="en-US"/>
          </a:p>
        </p:txBody>
      </p:sp>
      <p:pic>
        <p:nvPicPr>
          <p:cNvPr id="10" name="Picture 9">
            <a:extLst>
              <a:ext uri="{FF2B5EF4-FFF2-40B4-BE49-F238E27FC236}">
                <a16:creationId xmlns:a16="http://schemas.microsoft.com/office/drawing/2014/main" id="{7BC0EBF9-A3E5-D24A-876E-C5DC660D9718}"/>
              </a:ext>
            </a:extLst>
          </p:cNvPr>
          <p:cNvPicPr>
            <a:picLocks noChangeAspect="1"/>
          </p:cNvPicPr>
          <p:nvPr userDrawn="1"/>
        </p:nvPicPr>
        <p:blipFill>
          <a:blip r:embed="rId2"/>
          <a:stretch>
            <a:fillRect/>
          </a:stretch>
        </p:blipFill>
        <p:spPr>
          <a:xfrm rot="10800000">
            <a:off x="395536" y="1988840"/>
            <a:ext cx="3888432" cy="534986"/>
          </a:xfrm>
          <a:prstGeom prst="rect">
            <a:avLst/>
          </a:prstGeom>
        </p:spPr>
      </p:pic>
      <p:sp>
        <p:nvSpPr>
          <p:cNvPr id="12" name="Text Placeholder 29">
            <a:extLst>
              <a:ext uri="{FF2B5EF4-FFF2-40B4-BE49-F238E27FC236}">
                <a16:creationId xmlns:a16="http://schemas.microsoft.com/office/drawing/2014/main" id="{6DDECE27-8356-4644-81F4-FF4B00CC4825}"/>
              </a:ext>
            </a:extLst>
          </p:cNvPr>
          <p:cNvSpPr>
            <a:spLocks noGrp="1"/>
          </p:cNvSpPr>
          <p:nvPr>
            <p:ph type="body" sz="quarter" idx="17" hasCustomPrompt="1"/>
          </p:nvPr>
        </p:nvSpPr>
        <p:spPr>
          <a:xfrm>
            <a:off x="395536" y="2120137"/>
            <a:ext cx="3888432" cy="272391"/>
          </a:xfrm>
          <a:prstGeom prst="rect">
            <a:avLst/>
          </a:prstGeom>
        </p:spPr>
        <p:txBody>
          <a:bodyPr wrap="square" lIns="0" tIns="0" rIns="0" bIns="0">
            <a:noAutofit/>
          </a:bodyPr>
          <a:lstStyle>
            <a:lvl1pPr marL="0" indent="0" algn="ctr">
              <a:lnSpc>
                <a:spcPts val="2380"/>
              </a:lnSpc>
              <a:spcBef>
                <a:spcPts val="0"/>
              </a:spcBef>
              <a:buNone/>
              <a:defRPr sz="2000">
                <a:solidFill>
                  <a:schemeClr val="bg1"/>
                </a:solidFill>
                <a:latin typeface="Arial" panose="020B0604020202020204" pitchFamily="34" charset="0"/>
                <a:cs typeface="Arial" panose="020B0604020202020204" pitchFamily="34" charset="0"/>
              </a:defRPr>
            </a:lvl1pPr>
            <a:lvl2pPr marL="457200" indent="0">
              <a:buNone/>
              <a:defRPr/>
            </a:lvl2pPr>
            <a:lvl3pPr>
              <a:defRPr>
                <a:latin typeface="Arial" panose="020B0604020202020204" pitchFamily="34" charset="0"/>
                <a:cs typeface="Arial" panose="020B0604020202020204" pitchFamily="34" charset="0"/>
              </a:defRPr>
            </a:lvl3pPr>
            <a:lvl4pPr marL="1371600" indent="0">
              <a:buNone/>
              <a:defRPr>
                <a:latin typeface="Arial" panose="020B0604020202020204" pitchFamily="34" charset="0"/>
                <a:cs typeface="Arial" panose="020B0604020202020204" pitchFamily="34" charset="0"/>
              </a:defRPr>
            </a:lvl4pPr>
            <a:lvl5pPr marL="1828800" indent="0">
              <a:buNone/>
              <a:defRPr>
                <a:latin typeface="Arial" panose="020B0604020202020204" pitchFamily="34" charset="0"/>
                <a:cs typeface="Arial" panose="020B0604020202020204" pitchFamily="34" charset="0"/>
              </a:defRPr>
            </a:lvl5pPr>
          </a:lstStyle>
          <a:p>
            <a:pPr lvl="0"/>
            <a:r>
              <a:rPr lang="en-US" dirty="0"/>
              <a:t>Insert title here</a:t>
            </a:r>
          </a:p>
        </p:txBody>
      </p:sp>
      <p:sp>
        <p:nvSpPr>
          <p:cNvPr id="14" name="Picture Placeholder 2">
            <a:extLst>
              <a:ext uri="{FF2B5EF4-FFF2-40B4-BE49-F238E27FC236}">
                <a16:creationId xmlns:a16="http://schemas.microsoft.com/office/drawing/2014/main" id="{AB0FB073-1FC2-9F4C-8DB8-3E20D9B86DE1}"/>
              </a:ext>
            </a:extLst>
          </p:cNvPr>
          <p:cNvSpPr>
            <a:spLocks noGrp="1"/>
          </p:cNvSpPr>
          <p:nvPr>
            <p:ph type="pic" sz="quarter" idx="21"/>
          </p:nvPr>
        </p:nvSpPr>
        <p:spPr>
          <a:xfrm>
            <a:off x="4855109" y="2348880"/>
            <a:ext cx="3888432" cy="3434662"/>
          </a:xfrm>
          <a:prstGeom prst="roundRect">
            <a:avLst>
              <a:gd name="adj" fmla="val 5241"/>
            </a:avLst>
          </a:prstGeom>
          <a:noFill/>
        </p:spPr>
        <p:txBody>
          <a:bodyPr/>
          <a:lstStyle/>
          <a:p>
            <a:endParaRPr lang="en-US" dirty="0"/>
          </a:p>
        </p:txBody>
      </p:sp>
      <p:pic>
        <p:nvPicPr>
          <p:cNvPr id="15" name="Picture 14">
            <a:extLst>
              <a:ext uri="{FF2B5EF4-FFF2-40B4-BE49-F238E27FC236}">
                <a16:creationId xmlns:a16="http://schemas.microsoft.com/office/drawing/2014/main" id="{E2F91C70-4F0D-9B47-A30C-81CD48DB8AF3}"/>
              </a:ext>
            </a:extLst>
          </p:cNvPr>
          <p:cNvPicPr>
            <a:picLocks noChangeAspect="1"/>
          </p:cNvPicPr>
          <p:nvPr userDrawn="1"/>
        </p:nvPicPr>
        <p:blipFill>
          <a:blip r:embed="rId2"/>
          <a:stretch>
            <a:fillRect/>
          </a:stretch>
        </p:blipFill>
        <p:spPr>
          <a:xfrm rot="10800000">
            <a:off x="4855109" y="1981707"/>
            <a:ext cx="3888432" cy="534986"/>
          </a:xfrm>
          <a:prstGeom prst="rect">
            <a:avLst/>
          </a:prstGeom>
        </p:spPr>
      </p:pic>
      <p:sp>
        <p:nvSpPr>
          <p:cNvPr id="16" name="Text Placeholder 29">
            <a:extLst>
              <a:ext uri="{FF2B5EF4-FFF2-40B4-BE49-F238E27FC236}">
                <a16:creationId xmlns:a16="http://schemas.microsoft.com/office/drawing/2014/main" id="{B272B0EC-1166-E548-AD87-C7C3BCA71866}"/>
              </a:ext>
            </a:extLst>
          </p:cNvPr>
          <p:cNvSpPr>
            <a:spLocks noGrp="1"/>
          </p:cNvSpPr>
          <p:nvPr>
            <p:ph type="body" sz="quarter" idx="22" hasCustomPrompt="1"/>
          </p:nvPr>
        </p:nvSpPr>
        <p:spPr>
          <a:xfrm>
            <a:off x="4855109" y="2120137"/>
            <a:ext cx="3888432" cy="272391"/>
          </a:xfrm>
          <a:prstGeom prst="rect">
            <a:avLst/>
          </a:prstGeom>
        </p:spPr>
        <p:txBody>
          <a:bodyPr wrap="square" lIns="0" tIns="0" rIns="0" bIns="0">
            <a:noAutofit/>
          </a:bodyPr>
          <a:lstStyle>
            <a:lvl1pPr marL="0" indent="0" algn="ctr">
              <a:lnSpc>
                <a:spcPts val="2380"/>
              </a:lnSpc>
              <a:spcBef>
                <a:spcPts val="0"/>
              </a:spcBef>
              <a:buNone/>
              <a:defRPr sz="2000">
                <a:solidFill>
                  <a:schemeClr val="bg1"/>
                </a:solidFill>
                <a:latin typeface="Arial" panose="020B0604020202020204" pitchFamily="34" charset="0"/>
                <a:cs typeface="Arial" panose="020B0604020202020204" pitchFamily="34" charset="0"/>
              </a:defRPr>
            </a:lvl1pPr>
            <a:lvl2pPr marL="457200" indent="0">
              <a:buNone/>
              <a:defRPr/>
            </a:lvl2pPr>
            <a:lvl3pPr>
              <a:defRPr>
                <a:latin typeface="Arial" panose="020B0604020202020204" pitchFamily="34" charset="0"/>
                <a:cs typeface="Arial" panose="020B0604020202020204" pitchFamily="34" charset="0"/>
              </a:defRPr>
            </a:lvl3pPr>
            <a:lvl4pPr marL="1371600" indent="0">
              <a:buNone/>
              <a:defRPr>
                <a:latin typeface="Arial" panose="020B0604020202020204" pitchFamily="34" charset="0"/>
                <a:cs typeface="Arial" panose="020B0604020202020204" pitchFamily="34" charset="0"/>
              </a:defRPr>
            </a:lvl4pPr>
            <a:lvl5pPr marL="1828800" indent="0">
              <a:buNone/>
              <a:defRPr>
                <a:latin typeface="Arial" panose="020B0604020202020204" pitchFamily="34" charset="0"/>
                <a:cs typeface="Arial" panose="020B0604020202020204" pitchFamily="34" charset="0"/>
              </a:defRPr>
            </a:lvl5pPr>
          </a:lstStyle>
          <a:p>
            <a:pPr lvl="0"/>
            <a:r>
              <a:rPr lang="en-US" dirty="0"/>
              <a:t>Insert title here</a:t>
            </a:r>
          </a:p>
        </p:txBody>
      </p:sp>
    </p:spTree>
    <p:extLst>
      <p:ext uri="{BB962C8B-B14F-4D97-AF65-F5344CB8AC3E}">
        <p14:creationId xmlns:p14="http://schemas.microsoft.com/office/powerpoint/2010/main" val="378975148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356350"/>
            <a:ext cx="2133600" cy="365125"/>
          </a:xfrm>
          <a:prstGeom prst="rect">
            <a:avLst/>
          </a:prstGeom>
        </p:spPr>
        <p:txBody>
          <a:bodyPr/>
          <a:lstStyle/>
          <a:p>
            <a:fld id="{47F86AAA-51C2-47DF-8CA9-046D53E0385A}" type="datetimeFigureOut">
              <a:rPr lang="en-GB" smtClean="0"/>
              <a:t>17/09/2018</a:t>
            </a:fld>
            <a:endParaRPr lang="en-GB"/>
          </a:p>
        </p:txBody>
      </p:sp>
      <p:sp>
        <p:nvSpPr>
          <p:cNvPr id="3" name="Footer Placeholder 2"/>
          <p:cNvSpPr>
            <a:spLocks noGrp="1"/>
          </p:cNvSpPr>
          <p:nvPr>
            <p:ph type="ftr" sz="quarter" idx="11"/>
          </p:nvPr>
        </p:nvSpPr>
        <p:spPr>
          <a:xfrm>
            <a:off x="3124200" y="6356350"/>
            <a:ext cx="2895600" cy="365125"/>
          </a:xfrm>
          <a:prstGeom prst="rect">
            <a:avLst/>
          </a:prstGeom>
        </p:spPr>
        <p:txBody>
          <a:bodyPr/>
          <a:lstStyle/>
          <a:p>
            <a:endParaRPr lang="en-GB"/>
          </a:p>
        </p:txBody>
      </p:sp>
      <p:sp>
        <p:nvSpPr>
          <p:cNvPr id="4" name="Slide Number Placeholder 3"/>
          <p:cNvSpPr>
            <a:spLocks noGrp="1"/>
          </p:cNvSpPr>
          <p:nvPr>
            <p:ph type="sldNum" sz="quarter" idx="12"/>
          </p:nvPr>
        </p:nvSpPr>
        <p:spPr>
          <a:xfrm>
            <a:off x="6553200" y="6356350"/>
            <a:ext cx="2133600" cy="365125"/>
          </a:xfrm>
          <a:prstGeom prst="rect">
            <a:avLst/>
          </a:prstGeom>
        </p:spPr>
        <p:txBody>
          <a:bodyPr/>
          <a:lstStyle/>
          <a:p>
            <a:fld id="{1F08605F-CCE0-4328-8D53-923FF655045A}" type="slidenum">
              <a:rPr lang="en-GB" smtClean="0"/>
              <a:t>‹#›</a:t>
            </a:fld>
            <a:endParaRPr lang="en-GB"/>
          </a:p>
        </p:txBody>
      </p:sp>
      <p:sp>
        <p:nvSpPr>
          <p:cNvPr id="10" name="Text Placeholder 29">
            <a:extLst>
              <a:ext uri="{FF2B5EF4-FFF2-40B4-BE49-F238E27FC236}">
                <a16:creationId xmlns:a16="http://schemas.microsoft.com/office/drawing/2014/main" id="{8501366E-A92D-9240-AB7C-053B37817FF8}"/>
              </a:ext>
            </a:extLst>
          </p:cNvPr>
          <p:cNvSpPr>
            <a:spLocks noGrp="1"/>
          </p:cNvSpPr>
          <p:nvPr>
            <p:ph type="body" sz="quarter" idx="18" hasCustomPrompt="1"/>
          </p:nvPr>
        </p:nvSpPr>
        <p:spPr>
          <a:xfrm>
            <a:off x="395537" y="1950470"/>
            <a:ext cx="3384376" cy="1910578"/>
          </a:xfrm>
          <a:prstGeom prst="rect">
            <a:avLst/>
          </a:prstGeom>
        </p:spPr>
        <p:txBody>
          <a:bodyPr wrap="square" lIns="0" tIns="0" rIns="0" bIns="0">
            <a:noAutofit/>
          </a:bodyPr>
          <a:lstStyle>
            <a:lvl1pPr marL="0" indent="0" algn="l">
              <a:lnSpc>
                <a:spcPts val="2380"/>
              </a:lnSpc>
              <a:spcBef>
                <a:spcPts val="0"/>
              </a:spcBef>
              <a:buNone/>
              <a:defRPr sz="1600">
                <a:solidFill>
                  <a:schemeClr val="tx1"/>
                </a:solidFill>
                <a:latin typeface="Arial" panose="020B0604020202020204" pitchFamily="34" charset="0"/>
                <a:cs typeface="Arial" panose="020B0604020202020204" pitchFamily="34" charset="0"/>
              </a:defRPr>
            </a:lvl1pPr>
            <a:lvl2pPr marL="457200" indent="0">
              <a:buNone/>
              <a:defRPr/>
            </a:lvl2pPr>
            <a:lvl3pPr>
              <a:defRPr>
                <a:latin typeface="Arial" panose="020B0604020202020204" pitchFamily="34" charset="0"/>
                <a:cs typeface="Arial" panose="020B0604020202020204" pitchFamily="34" charset="0"/>
              </a:defRPr>
            </a:lvl3pPr>
            <a:lvl4pPr marL="1371600" indent="0">
              <a:buNone/>
              <a:defRPr>
                <a:latin typeface="Arial" panose="020B0604020202020204" pitchFamily="34" charset="0"/>
                <a:cs typeface="Arial" panose="020B0604020202020204" pitchFamily="34" charset="0"/>
              </a:defRPr>
            </a:lvl4pPr>
            <a:lvl5pPr marL="1828800" indent="0">
              <a:buNone/>
              <a:defRPr>
                <a:latin typeface="Arial" panose="020B0604020202020204" pitchFamily="34" charset="0"/>
                <a:cs typeface="Arial" panose="020B0604020202020204" pitchFamily="34" charset="0"/>
              </a:defRPr>
            </a:lvl5pPr>
          </a:lstStyle>
          <a:p>
            <a:pPr lvl="0"/>
            <a:r>
              <a:rPr lang="en-US" dirty="0"/>
              <a:t>Insert title here</a:t>
            </a:r>
          </a:p>
        </p:txBody>
      </p:sp>
      <p:sp>
        <p:nvSpPr>
          <p:cNvPr id="11" name="Picture Placeholder 2">
            <a:extLst>
              <a:ext uri="{FF2B5EF4-FFF2-40B4-BE49-F238E27FC236}">
                <a16:creationId xmlns:a16="http://schemas.microsoft.com/office/drawing/2014/main" id="{483B54FE-85BC-5B43-9F7E-A3EF857C29F4}"/>
              </a:ext>
            </a:extLst>
          </p:cNvPr>
          <p:cNvSpPr>
            <a:spLocks noGrp="1"/>
          </p:cNvSpPr>
          <p:nvPr>
            <p:ph type="pic" sz="quarter" idx="20"/>
          </p:nvPr>
        </p:nvSpPr>
        <p:spPr>
          <a:xfrm>
            <a:off x="395536" y="4365104"/>
            <a:ext cx="1605835" cy="1418438"/>
          </a:xfrm>
          <a:prstGeom prst="roundRect">
            <a:avLst>
              <a:gd name="adj" fmla="val 5241"/>
            </a:avLst>
          </a:prstGeom>
          <a:noFill/>
        </p:spPr>
        <p:txBody>
          <a:bodyPr/>
          <a:lstStyle/>
          <a:p>
            <a:endParaRPr lang="en-US"/>
          </a:p>
        </p:txBody>
      </p:sp>
      <p:sp>
        <p:nvSpPr>
          <p:cNvPr id="12" name="Picture Placeholder 2">
            <a:extLst>
              <a:ext uri="{FF2B5EF4-FFF2-40B4-BE49-F238E27FC236}">
                <a16:creationId xmlns:a16="http://schemas.microsoft.com/office/drawing/2014/main" id="{97F57843-E1D7-2248-B2E2-B4E26C75536C}"/>
              </a:ext>
            </a:extLst>
          </p:cNvPr>
          <p:cNvSpPr>
            <a:spLocks noGrp="1"/>
          </p:cNvSpPr>
          <p:nvPr>
            <p:ph type="pic" sz="quarter" idx="21"/>
          </p:nvPr>
        </p:nvSpPr>
        <p:spPr>
          <a:xfrm>
            <a:off x="2174078" y="4365104"/>
            <a:ext cx="1605835" cy="1418438"/>
          </a:xfrm>
          <a:prstGeom prst="roundRect">
            <a:avLst>
              <a:gd name="adj" fmla="val 5241"/>
            </a:avLst>
          </a:prstGeom>
          <a:noFill/>
        </p:spPr>
        <p:txBody>
          <a:bodyPr/>
          <a:lstStyle/>
          <a:p>
            <a:endParaRPr lang="en-US"/>
          </a:p>
        </p:txBody>
      </p:sp>
      <p:sp>
        <p:nvSpPr>
          <p:cNvPr id="13" name="Text Placeholder 29">
            <a:extLst>
              <a:ext uri="{FF2B5EF4-FFF2-40B4-BE49-F238E27FC236}">
                <a16:creationId xmlns:a16="http://schemas.microsoft.com/office/drawing/2014/main" id="{74B3AE2D-AAE9-2041-8A34-7EA2589F07BE}"/>
              </a:ext>
            </a:extLst>
          </p:cNvPr>
          <p:cNvSpPr>
            <a:spLocks noGrp="1"/>
          </p:cNvSpPr>
          <p:nvPr>
            <p:ph type="body" sz="quarter" idx="22" hasCustomPrompt="1"/>
          </p:nvPr>
        </p:nvSpPr>
        <p:spPr>
          <a:xfrm>
            <a:off x="4067944" y="1950470"/>
            <a:ext cx="4618856" cy="3833072"/>
          </a:xfrm>
          <a:prstGeom prst="rect">
            <a:avLst/>
          </a:prstGeom>
        </p:spPr>
        <p:txBody>
          <a:bodyPr wrap="square" lIns="0" tIns="0" rIns="0" bIns="0">
            <a:noAutofit/>
          </a:bodyPr>
          <a:lstStyle>
            <a:lvl1pPr marL="177800" marR="0" indent="-177800" algn="l" defTabSz="914400" rtl="0" eaLnBrk="1" fontAlgn="auto" latinLnBrk="0" hangingPunct="1">
              <a:lnSpc>
                <a:spcPts val="2380"/>
              </a:lnSpc>
              <a:spcBef>
                <a:spcPts val="0"/>
              </a:spcBef>
              <a:spcAft>
                <a:spcPts val="0"/>
              </a:spcAft>
              <a:buClrTx/>
              <a:buSzTx/>
              <a:buFont typeface="Arial" panose="020B0604020202020204" pitchFamily="34" charset="0"/>
              <a:buChar char="•"/>
              <a:tabLst/>
              <a:defRPr sz="1800">
                <a:solidFill>
                  <a:schemeClr val="tx1"/>
                </a:solidFill>
                <a:latin typeface="Arial" panose="020B0604020202020204" pitchFamily="34" charset="0"/>
                <a:cs typeface="Arial" panose="020B0604020202020204" pitchFamily="34" charset="0"/>
              </a:defRPr>
            </a:lvl1pPr>
            <a:lvl2pPr marL="457200" indent="0">
              <a:buNone/>
              <a:defRPr/>
            </a:lvl2pPr>
            <a:lvl3pPr>
              <a:defRPr>
                <a:latin typeface="Arial" panose="020B0604020202020204" pitchFamily="34" charset="0"/>
                <a:cs typeface="Arial" panose="020B0604020202020204" pitchFamily="34" charset="0"/>
              </a:defRPr>
            </a:lvl3pPr>
            <a:lvl4pPr marL="1371600" indent="0">
              <a:buNone/>
              <a:defRPr>
                <a:latin typeface="Arial" panose="020B0604020202020204" pitchFamily="34" charset="0"/>
                <a:cs typeface="Arial" panose="020B0604020202020204" pitchFamily="34" charset="0"/>
              </a:defRPr>
            </a:lvl4pPr>
            <a:lvl5pPr marL="1828800" indent="0">
              <a:buNone/>
              <a:defRPr>
                <a:latin typeface="Arial" panose="020B0604020202020204" pitchFamily="34" charset="0"/>
                <a:cs typeface="Arial" panose="020B0604020202020204" pitchFamily="34" charset="0"/>
              </a:defRPr>
            </a:lvl5pPr>
          </a:lstStyle>
          <a:p>
            <a:pPr lvl="0"/>
            <a:r>
              <a:rPr lang="en-US" dirty="0"/>
              <a:t>Insert title here</a:t>
            </a:r>
          </a:p>
          <a:p>
            <a:pPr marL="177800" marR="0" lvl="0" indent="-177800" algn="l" defTabSz="914400" rtl="0" eaLnBrk="1" fontAlgn="auto" latinLnBrk="0" hangingPunct="1">
              <a:lnSpc>
                <a:spcPts val="2380"/>
              </a:lnSpc>
              <a:spcBef>
                <a:spcPts val="0"/>
              </a:spcBef>
              <a:spcAft>
                <a:spcPts val="0"/>
              </a:spcAft>
              <a:buClrTx/>
              <a:buSzTx/>
              <a:buFont typeface="Arial" panose="020B0604020202020204" pitchFamily="34" charset="0"/>
              <a:buChar char="•"/>
              <a:tabLst/>
              <a:defRPr/>
            </a:pPr>
            <a:r>
              <a:rPr lang="en-US" dirty="0"/>
              <a:t>Insert title here</a:t>
            </a:r>
          </a:p>
          <a:p>
            <a:pPr marL="177800" marR="0" lvl="0" indent="-177800" algn="l" defTabSz="914400" rtl="0" eaLnBrk="1" fontAlgn="auto" latinLnBrk="0" hangingPunct="1">
              <a:lnSpc>
                <a:spcPts val="2380"/>
              </a:lnSpc>
              <a:spcBef>
                <a:spcPts val="0"/>
              </a:spcBef>
              <a:spcAft>
                <a:spcPts val="0"/>
              </a:spcAft>
              <a:buClrTx/>
              <a:buSzTx/>
              <a:buFont typeface="Arial" panose="020B0604020202020204" pitchFamily="34" charset="0"/>
              <a:buChar char="•"/>
              <a:tabLst/>
              <a:defRPr/>
            </a:pPr>
            <a:r>
              <a:rPr lang="en-US" dirty="0"/>
              <a:t>Insert title here</a:t>
            </a:r>
          </a:p>
          <a:p>
            <a:pPr marL="177800" marR="0" lvl="0" indent="-177800" algn="l" defTabSz="914400" rtl="0" eaLnBrk="1" fontAlgn="auto" latinLnBrk="0" hangingPunct="1">
              <a:lnSpc>
                <a:spcPts val="2380"/>
              </a:lnSpc>
              <a:spcBef>
                <a:spcPts val="0"/>
              </a:spcBef>
              <a:spcAft>
                <a:spcPts val="0"/>
              </a:spcAft>
              <a:buClrTx/>
              <a:buSzTx/>
              <a:buFont typeface="Arial" panose="020B0604020202020204" pitchFamily="34" charset="0"/>
              <a:buChar char="•"/>
              <a:tabLst/>
              <a:defRPr/>
            </a:pPr>
            <a:r>
              <a:rPr lang="en-US" dirty="0"/>
              <a:t>Insert title here</a:t>
            </a:r>
          </a:p>
          <a:p>
            <a:pPr marL="177800" marR="0" lvl="0" indent="-177800" algn="l" defTabSz="914400" rtl="0" eaLnBrk="1" fontAlgn="auto" latinLnBrk="0" hangingPunct="1">
              <a:lnSpc>
                <a:spcPts val="2380"/>
              </a:lnSpc>
              <a:spcBef>
                <a:spcPts val="0"/>
              </a:spcBef>
              <a:spcAft>
                <a:spcPts val="0"/>
              </a:spcAft>
              <a:buClrTx/>
              <a:buSzTx/>
              <a:buFont typeface="Arial" panose="020B0604020202020204" pitchFamily="34" charset="0"/>
              <a:buChar char="•"/>
              <a:tabLst/>
              <a:defRPr/>
            </a:pPr>
            <a:r>
              <a:rPr lang="en-US" dirty="0"/>
              <a:t>Insert title here</a:t>
            </a:r>
          </a:p>
          <a:p>
            <a:pPr marL="177800" marR="0" lvl="0" indent="-177800" algn="l" defTabSz="914400" rtl="0" eaLnBrk="1" fontAlgn="auto" latinLnBrk="0" hangingPunct="1">
              <a:lnSpc>
                <a:spcPts val="2380"/>
              </a:lnSpc>
              <a:spcBef>
                <a:spcPts val="0"/>
              </a:spcBef>
              <a:spcAft>
                <a:spcPts val="0"/>
              </a:spcAft>
              <a:buClrTx/>
              <a:buSzTx/>
              <a:buFont typeface="Arial" panose="020B0604020202020204" pitchFamily="34" charset="0"/>
              <a:buChar char="•"/>
              <a:tabLst/>
              <a:defRPr/>
            </a:pPr>
            <a:r>
              <a:rPr lang="en-US" dirty="0"/>
              <a:t>Insert title here</a:t>
            </a:r>
          </a:p>
          <a:p>
            <a:pPr marL="177800" marR="0" lvl="0" indent="-177800" algn="l" defTabSz="914400" rtl="0" eaLnBrk="1" fontAlgn="auto" latinLnBrk="0" hangingPunct="1">
              <a:lnSpc>
                <a:spcPts val="2380"/>
              </a:lnSpc>
              <a:spcBef>
                <a:spcPts val="0"/>
              </a:spcBef>
              <a:spcAft>
                <a:spcPts val="0"/>
              </a:spcAft>
              <a:buClrTx/>
              <a:buSzTx/>
              <a:buFont typeface="Arial" panose="020B0604020202020204" pitchFamily="34" charset="0"/>
              <a:buChar char="•"/>
              <a:tabLst/>
              <a:defRPr/>
            </a:pPr>
            <a:r>
              <a:rPr lang="en-US" dirty="0"/>
              <a:t>Insert title here</a:t>
            </a:r>
          </a:p>
          <a:p>
            <a:pPr marL="177800" marR="0" lvl="0" indent="-177800" algn="l" defTabSz="914400" rtl="0" eaLnBrk="1" fontAlgn="auto" latinLnBrk="0" hangingPunct="1">
              <a:lnSpc>
                <a:spcPts val="2380"/>
              </a:lnSpc>
              <a:spcBef>
                <a:spcPts val="0"/>
              </a:spcBef>
              <a:spcAft>
                <a:spcPts val="0"/>
              </a:spcAft>
              <a:buClrTx/>
              <a:buSzTx/>
              <a:buFont typeface="Arial" panose="020B0604020202020204" pitchFamily="34" charset="0"/>
              <a:buChar char="•"/>
              <a:tabLst/>
              <a:defRPr/>
            </a:pPr>
            <a:r>
              <a:rPr lang="en-US" dirty="0"/>
              <a:t>Insert title here</a:t>
            </a:r>
          </a:p>
          <a:p>
            <a:pPr marL="177800" marR="0" lvl="0" indent="-177800" algn="l" defTabSz="914400" rtl="0" eaLnBrk="1" fontAlgn="auto" latinLnBrk="0" hangingPunct="1">
              <a:lnSpc>
                <a:spcPts val="2380"/>
              </a:lnSpc>
              <a:spcBef>
                <a:spcPts val="0"/>
              </a:spcBef>
              <a:spcAft>
                <a:spcPts val="0"/>
              </a:spcAft>
              <a:buClrTx/>
              <a:buSzTx/>
              <a:buFont typeface="Arial" panose="020B0604020202020204" pitchFamily="34" charset="0"/>
              <a:buChar char="•"/>
              <a:tabLst/>
              <a:defRPr/>
            </a:pPr>
            <a:r>
              <a:rPr lang="en-US" dirty="0"/>
              <a:t>Insert title here</a:t>
            </a:r>
          </a:p>
          <a:p>
            <a:pPr marL="177800" marR="0" lvl="0" indent="-177800" algn="l" defTabSz="914400" rtl="0" eaLnBrk="1" fontAlgn="auto" latinLnBrk="0" hangingPunct="1">
              <a:lnSpc>
                <a:spcPts val="2380"/>
              </a:lnSpc>
              <a:spcBef>
                <a:spcPts val="0"/>
              </a:spcBef>
              <a:spcAft>
                <a:spcPts val="0"/>
              </a:spcAft>
              <a:buClrTx/>
              <a:buSzTx/>
              <a:buFont typeface="Arial" panose="020B0604020202020204" pitchFamily="34" charset="0"/>
              <a:buChar char="•"/>
              <a:tabLst/>
              <a:defRPr/>
            </a:pPr>
            <a:r>
              <a:rPr lang="en-US" dirty="0"/>
              <a:t>Insert title here</a:t>
            </a:r>
          </a:p>
          <a:p>
            <a:pPr marL="177800" marR="0" lvl="0" indent="-177800" algn="l" defTabSz="914400" rtl="0" eaLnBrk="1" fontAlgn="auto" latinLnBrk="0" hangingPunct="1">
              <a:lnSpc>
                <a:spcPts val="2380"/>
              </a:lnSpc>
              <a:spcBef>
                <a:spcPts val="0"/>
              </a:spcBef>
              <a:spcAft>
                <a:spcPts val="0"/>
              </a:spcAft>
              <a:buClrTx/>
              <a:buSzTx/>
              <a:buFont typeface="Arial" panose="020B0604020202020204" pitchFamily="34" charset="0"/>
              <a:buChar char="•"/>
              <a:tabLst/>
              <a:defRPr/>
            </a:pPr>
            <a:r>
              <a:rPr lang="en-US" dirty="0"/>
              <a:t>Insert title here</a:t>
            </a:r>
          </a:p>
          <a:p>
            <a:pPr marL="177800" marR="0" lvl="0" indent="-177800" algn="l" defTabSz="914400" rtl="0" eaLnBrk="1" fontAlgn="auto" latinLnBrk="0" hangingPunct="1">
              <a:lnSpc>
                <a:spcPts val="2380"/>
              </a:lnSpc>
              <a:spcBef>
                <a:spcPts val="0"/>
              </a:spcBef>
              <a:spcAft>
                <a:spcPts val="0"/>
              </a:spcAft>
              <a:buClrTx/>
              <a:buSzTx/>
              <a:buFont typeface="Arial" panose="020B0604020202020204" pitchFamily="34" charset="0"/>
              <a:buChar char="•"/>
              <a:tabLst/>
              <a:defRPr/>
            </a:pPr>
            <a:r>
              <a:rPr lang="en-US" dirty="0"/>
              <a:t>Insert title here</a:t>
            </a:r>
          </a:p>
          <a:p>
            <a:pPr lvl="0"/>
            <a:endParaRPr lang="en-US" dirty="0"/>
          </a:p>
        </p:txBody>
      </p:sp>
    </p:spTree>
    <p:extLst>
      <p:ext uri="{BB962C8B-B14F-4D97-AF65-F5344CB8AC3E}">
        <p14:creationId xmlns:p14="http://schemas.microsoft.com/office/powerpoint/2010/main" val="82608357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ext Placeholder 31">
            <a:extLst>
              <a:ext uri="{FF2B5EF4-FFF2-40B4-BE49-F238E27FC236}">
                <a16:creationId xmlns:a16="http://schemas.microsoft.com/office/drawing/2014/main" id="{7159FFEF-C596-084C-A3C4-3554FCEB199F}"/>
              </a:ext>
            </a:extLst>
          </p:cNvPr>
          <p:cNvSpPr txBox="1">
            <a:spLocks/>
          </p:cNvSpPr>
          <p:nvPr userDrawn="1"/>
        </p:nvSpPr>
        <p:spPr>
          <a:xfrm>
            <a:off x="395536" y="6390484"/>
            <a:ext cx="3456384" cy="187472"/>
          </a:xfrm>
          <a:prstGeom prst="rect">
            <a:avLst/>
          </a:prstGeom>
        </p:spPr>
        <p:txBody>
          <a:bodyPr lIns="0" tIns="0" rIns="0" bIns="0"/>
          <a:lstStyle>
            <a:lvl1pPr marL="0" indent="0" algn="l" defTabSz="914400" rtl="0" eaLnBrk="1" latinLnBrk="0" hangingPunct="1">
              <a:spcBef>
                <a:spcPct val="20000"/>
              </a:spcBef>
              <a:buFont typeface="Arial" panose="020B0604020202020204" pitchFamily="34" charset="0"/>
              <a:buNone/>
              <a:defRPr sz="3200" kern="1200">
                <a:solidFill>
                  <a:schemeClr val="tx1"/>
                </a:solidFill>
                <a:latin typeface="Arial" panose="020B0604020202020204" pitchFamily="34" charset="0"/>
                <a:ea typeface="+mn-ea"/>
                <a:cs typeface="Arial" panose="020B0604020202020204" pitchFamily="34" charset="0"/>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indent="0" algn="l"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lang="en-US" sz="1200" dirty="0">
                <a:solidFill>
                  <a:schemeClr val="tx1">
                    <a:lumMod val="95000"/>
                    <a:lumOff val="5000"/>
                  </a:schemeClr>
                </a:solidFill>
              </a:rPr>
              <a:t>Theme 1 Unit 3: </a:t>
            </a:r>
            <a:r>
              <a:rPr lang="en-US" sz="1200" b="1" dirty="0">
                <a:solidFill>
                  <a:schemeClr val="tx1">
                    <a:lumMod val="95000"/>
                    <a:lumOff val="5000"/>
                  </a:schemeClr>
                </a:solidFill>
              </a:rPr>
              <a:t>What makes a Paralympian?</a:t>
            </a:r>
          </a:p>
        </p:txBody>
      </p:sp>
      <p:cxnSp>
        <p:nvCxnSpPr>
          <p:cNvPr id="3" name="Straight Connector 2">
            <a:extLst>
              <a:ext uri="{FF2B5EF4-FFF2-40B4-BE49-F238E27FC236}">
                <a16:creationId xmlns:a16="http://schemas.microsoft.com/office/drawing/2014/main" id="{5E37440E-7ED5-B842-9390-BE0A6DC2E8B6}"/>
              </a:ext>
            </a:extLst>
          </p:cNvPr>
          <p:cNvCxnSpPr>
            <a:cxnSpLocks/>
          </p:cNvCxnSpPr>
          <p:nvPr userDrawn="1"/>
        </p:nvCxnSpPr>
        <p:spPr>
          <a:xfrm>
            <a:off x="395536" y="6309320"/>
            <a:ext cx="7200800"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5" name="Picture 4">
            <a:extLst>
              <a:ext uri="{FF2B5EF4-FFF2-40B4-BE49-F238E27FC236}">
                <a16:creationId xmlns:a16="http://schemas.microsoft.com/office/drawing/2014/main" id="{914FE191-E1E3-1A4B-9D2F-F01862E7F8A0}"/>
              </a:ext>
            </a:extLst>
          </p:cNvPr>
          <p:cNvPicPr>
            <a:picLocks noChangeAspect="1"/>
          </p:cNvPicPr>
          <p:nvPr userDrawn="1"/>
        </p:nvPicPr>
        <p:blipFill>
          <a:blip r:embed="rId13" cstate="screen">
            <a:extLst>
              <a:ext uri="{28A0092B-C50C-407E-A947-70E740481C1C}">
                <a14:useLocalDpi xmlns:a14="http://schemas.microsoft.com/office/drawing/2010/main"/>
              </a:ext>
            </a:extLst>
          </a:blip>
          <a:stretch>
            <a:fillRect/>
          </a:stretch>
        </p:blipFill>
        <p:spPr>
          <a:xfrm>
            <a:off x="-1256" y="-165059"/>
            <a:ext cx="9144000" cy="1826263"/>
          </a:xfrm>
          <a:prstGeom prst="rect">
            <a:avLst/>
          </a:prstGeom>
        </p:spPr>
      </p:pic>
      <p:pic>
        <p:nvPicPr>
          <p:cNvPr id="6" name="Picture 5" descr="I'm-Possible-logo.png">
            <a:extLst>
              <a:ext uri="{FF2B5EF4-FFF2-40B4-BE49-F238E27FC236}">
                <a16:creationId xmlns:a16="http://schemas.microsoft.com/office/drawing/2014/main" id="{CDEB051F-41E8-4B40-93F2-E8345F6DBF5E}"/>
              </a:ext>
            </a:extLst>
          </p:cNvPr>
          <p:cNvPicPr>
            <a:picLocks noChangeAspect="1"/>
          </p:cNvPicPr>
          <p:nvPr userDrawn="1"/>
        </p:nvPicPr>
        <p:blipFill>
          <a:blip r:embed="rId14" cstate="screen">
            <a:extLst>
              <a:ext uri="{28A0092B-C50C-407E-A947-70E740481C1C}">
                <a14:useLocalDpi xmlns:a14="http://schemas.microsoft.com/office/drawing/2010/main"/>
              </a:ext>
            </a:extLst>
          </a:blip>
          <a:stretch>
            <a:fillRect/>
          </a:stretch>
        </p:blipFill>
        <p:spPr>
          <a:xfrm>
            <a:off x="395536" y="194845"/>
            <a:ext cx="1745411" cy="386642"/>
          </a:xfrm>
          <a:prstGeom prst="rect">
            <a:avLst/>
          </a:prstGeom>
        </p:spPr>
      </p:pic>
      <p:sp>
        <p:nvSpPr>
          <p:cNvPr id="7" name="Text Placeholder 31">
            <a:extLst>
              <a:ext uri="{FF2B5EF4-FFF2-40B4-BE49-F238E27FC236}">
                <a16:creationId xmlns:a16="http://schemas.microsoft.com/office/drawing/2014/main" id="{E7D3F248-1860-0F4B-ABA8-525D5E56BDE3}"/>
              </a:ext>
            </a:extLst>
          </p:cNvPr>
          <p:cNvSpPr txBox="1">
            <a:spLocks/>
          </p:cNvSpPr>
          <p:nvPr userDrawn="1"/>
        </p:nvSpPr>
        <p:spPr>
          <a:xfrm>
            <a:off x="4283968" y="6453336"/>
            <a:ext cx="3312368" cy="163412"/>
          </a:xfrm>
          <a:prstGeom prst="rect">
            <a:avLst/>
          </a:prstGeom>
        </p:spPr>
        <p:txBody>
          <a:bodyPr lIns="0" tIns="0" rIns="0" bIns="0"/>
          <a:lstStyle>
            <a:lvl1pPr marL="0" indent="0" algn="l" defTabSz="914400" rtl="0" eaLnBrk="1" latinLnBrk="0" hangingPunct="1">
              <a:spcBef>
                <a:spcPct val="20000"/>
              </a:spcBef>
              <a:buFont typeface="Arial" panose="020B0604020202020204" pitchFamily="34" charset="0"/>
              <a:buNone/>
              <a:defRPr sz="3200" kern="1200">
                <a:solidFill>
                  <a:schemeClr val="tx1"/>
                </a:solidFill>
                <a:latin typeface="Arial" panose="020B0604020202020204" pitchFamily="34" charset="0"/>
                <a:ea typeface="+mn-ea"/>
                <a:cs typeface="Arial" panose="020B0604020202020204" pitchFamily="34" charset="0"/>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r"/>
            <a:r>
              <a:rPr lang="en-GB" sz="700" kern="1200" dirty="0">
                <a:solidFill>
                  <a:schemeClr val="tx1">
                    <a:lumMod val="95000"/>
                    <a:lumOff val="5000"/>
                  </a:schemeClr>
                </a:solidFill>
                <a:effectLst/>
                <a:latin typeface="Arial" panose="020B0604020202020204" pitchFamily="34" charset="0"/>
                <a:ea typeface="+mn-ea"/>
                <a:cs typeface="Arial" panose="020B0604020202020204" pitchFamily="34" charset="0"/>
              </a:rPr>
              <a:t>© 2018 International Paralympic Committee – ALL RIGHTS RESERVED</a:t>
            </a:r>
          </a:p>
        </p:txBody>
      </p:sp>
      <p:pic>
        <p:nvPicPr>
          <p:cNvPr id="9" name="Picture 8">
            <a:extLst>
              <a:ext uri="{FF2B5EF4-FFF2-40B4-BE49-F238E27FC236}">
                <a16:creationId xmlns:a16="http://schemas.microsoft.com/office/drawing/2014/main" id="{C57C5910-84D9-7347-9C45-9D939FC08583}"/>
              </a:ext>
            </a:extLst>
          </p:cNvPr>
          <p:cNvPicPr>
            <a:picLocks noChangeAspect="1"/>
          </p:cNvPicPr>
          <p:nvPr userDrawn="1"/>
        </p:nvPicPr>
        <p:blipFill>
          <a:blip r:embed="rId15" cstate="screen">
            <a:extLst>
              <a:ext uri="{28A0092B-C50C-407E-A947-70E740481C1C}">
                <a14:useLocalDpi xmlns:a14="http://schemas.microsoft.com/office/drawing/2010/main"/>
              </a:ext>
            </a:extLst>
          </a:blip>
          <a:stretch>
            <a:fillRect/>
          </a:stretch>
        </p:blipFill>
        <p:spPr>
          <a:xfrm>
            <a:off x="7812360" y="6115835"/>
            <a:ext cx="946250" cy="549297"/>
          </a:xfrm>
          <a:prstGeom prst="rect">
            <a:avLst/>
          </a:prstGeom>
        </p:spPr>
      </p:pic>
    </p:spTree>
    <p:extLst>
      <p:ext uri="{BB962C8B-B14F-4D97-AF65-F5344CB8AC3E}">
        <p14:creationId xmlns:p14="http://schemas.microsoft.com/office/powerpoint/2010/main" val="61668057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1" r:id="rId3"/>
    <p:sldLayoutId id="2147483651" r:id="rId4"/>
    <p:sldLayoutId id="2147483652" r:id="rId5"/>
    <p:sldLayoutId id="2147483660" r:id="rId6"/>
    <p:sldLayoutId id="2147483663" r:id="rId7"/>
    <p:sldLayoutId id="2147483654" r:id="rId8"/>
    <p:sldLayoutId id="2147483655" r:id="rId9"/>
    <p:sldLayoutId id="2147483656" r:id="rId10"/>
    <p:sldLayoutId id="2147483662"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openxmlformats.org/officeDocument/2006/relationships/image" Target="../media/image20.jpeg"/></Relationships>
</file>

<file path=ppt/slides/_rels/slide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11.jpeg"/></Relationships>
</file>

<file path=ppt/slides/_rels/slide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12.jpeg"/></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13.jpeg"/></Relationships>
</file>

<file path=ppt/slides/_rels/slide5.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10.png"/></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15.jpeg"/></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7.xml"/><Relationship Id="rId5" Type="http://schemas.openxmlformats.org/officeDocument/2006/relationships/image" Target="../media/image17.jpeg"/><Relationship Id="rId4" Type="http://schemas.openxmlformats.org/officeDocument/2006/relationships/image" Target="../media/image16.jpeg"/></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18.jpeg"/></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image" Target="../media/image19.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 Placeholder 12">
            <a:extLst>
              <a:ext uri="{FF2B5EF4-FFF2-40B4-BE49-F238E27FC236}">
                <a16:creationId xmlns:a16="http://schemas.microsoft.com/office/drawing/2014/main" id="{9F065C02-EF1B-7249-BB12-7CC6D7EA9138}"/>
              </a:ext>
            </a:extLst>
          </p:cNvPr>
          <p:cNvSpPr>
            <a:spLocks noGrp="1"/>
          </p:cNvSpPr>
          <p:nvPr>
            <p:ph type="body" sz="quarter" idx="13"/>
          </p:nvPr>
        </p:nvSpPr>
        <p:spPr>
          <a:xfrm>
            <a:off x="404952" y="1483485"/>
            <a:ext cx="7623432" cy="740009"/>
          </a:xfrm>
        </p:spPr>
        <p:txBody>
          <a:bodyPr/>
          <a:lstStyle/>
          <a:p>
            <a:r>
              <a:rPr lang="en-US" dirty="0"/>
              <a:t>What makes a Paralympian?</a:t>
            </a:r>
          </a:p>
        </p:txBody>
      </p:sp>
      <p:sp>
        <p:nvSpPr>
          <p:cNvPr id="7" name="Subtitle 11">
            <a:extLst>
              <a:ext uri="{FF2B5EF4-FFF2-40B4-BE49-F238E27FC236}">
                <a16:creationId xmlns:a16="http://schemas.microsoft.com/office/drawing/2014/main" id="{B68A9F88-FC79-9A48-B57E-E58A32B8CF1A}"/>
              </a:ext>
            </a:extLst>
          </p:cNvPr>
          <p:cNvSpPr>
            <a:spLocks noGrp="1"/>
          </p:cNvSpPr>
          <p:nvPr>
            <p:ph type="subTitle" idx="1"/>
          </p:nvPr>
        </p:nvSpPr>
        <p:spPr>
          <a:xfrm>
            <a:off x="404952" y="3068960"/>
            <a:ext cx="6400800" cy="481246"/>
          </a:xfrm>
        </p:spPr>
        <p:txBody>
          <a:bodyPr/>
          <a:lstStyle/>
          <a:p>
            <a:r>
              <a:rPr lang="en-US" dirty="0"/>
              <a:t>Evaluation quiz</a:t>
            </a:r>
          </a:p>
        </p:txBody>
      </p:sp>
    </p:spTree>
    <p:extLst>
      <p:ext uri="{BB962C8B-B14F-4D97-AF65-F5344CB8AC3E}">
        <p14:creationId xmlns:p14="http://schemas.microsoft.com/office/powerpoint/2010/main" val="311383658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ound Same Side Corner Rectangle 10">
            <a:extLst>
              <a:ext uri="{FF2B5EF4-FFF2-40B4-BE49-F238E27FC236}">
                <a16:creationId xmlns:a16="http://schemas.microsoft.com/office/drawing/2014/main" id="{B02F2042-185E-314B-8FA1-428C727B5C16}"/>
              </a:ext>
            </a:extLst>
          </p:cNvPr>
          <p:cNvSpPr/>
          <p:nvPr/>
        </p:nvSpPr>
        <p:spPr>
          <a:xfrm rot="10800000">
            <a:off x="601661" y="2586700"/>
            <a:ext cx="5122864" cy="2066436"/>
          </a:xfrm>
          <a:prstGeom prst="round2SameRect">
            <a:avLst>
              <a:gd name="adj1" fmla="val 17774"/>
              <a:gd name="adj2" fmla="val 0"/>
            </a:avLst>
          </a:prstGeom>
          <a:solidFill>
            <a:srgbClr val="0069A9">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ound Same Side Corner Rectangle 11">
            <a:extLst>
              <a:ext uri="{FF2B5EF4-FFF2-40B4-BE49-F238E27FC236}">
                <a16:creationId xmlns:a16="http://schemas.microsoft.com/office/drawing/2014/main" id="{049F3437-1D3F-7E43-AF4C-9088212DD8B5}"/>
              </a:ext>
            </a:extLst>
          </p:cNvPr>
          <p:cNvSpPr/>
          <p:nvPr/>
        </p:nvSpPr>
        <p:spPr>
          <a:xfrm flipH="1">
            <a:off x="607148" y="2000762"/>
            <a:ext cx="5116580" cy="586800"/>
          </a:xfrm>
          <a:prstGeom prst="round2SameRect">
            <a:avLst>
              <a:gd name="adj1" fmla="val 50000"/>
              <a:gd name="adj2" fmla="val 0"/>
            </a:avLst>
          </a:prstGeom>
          <a:solidFill>
            <a:srgbClr val="0069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a:extLst>
              <a:ext uri="{FF2B5EF4-FFF2-40B4-BE49-F238E27FC236}">
                <a16:creationId xmlns:a16="http://schemas.microsoft.com/office/drawing/2014/main" id="{FDB0350D-21AC-0044-A58F-BA67933904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95536" y="1823444"/>
            <a:ext cx="813468" cy="813468"/>
          </a:xfrm>
          <a:prstGeom prst="rect">
            <a:avLst/>
          </a:prstGeom>
        </p:spPr>
      </p:pic>
      <p:sp>
        <p:nvSpPr>
          <p:cNvPr id="15" name="Text Placeholder 29">
            <a:extLst>
              <a:ext uri="{FF2B5EF4-FFF2-40B4-BE49-F238E27FC236}">
                <a16:creationId xmlns:a16="http://schemas.microsoft.com/office/drawing/2014/main" id="{8548A3BF-5C02-644D-A8EE-70FB5B7CDDDF}"/>
              </a:ext>
            </a:extLst>
          </p:cNvPr>
          <p:cNvSpPr txBox="1">
            <a:spLocks/>
          </p:cNvSpPr>
          <p:nvPr/>
        </p:nvSpPr>
        <p:spPr>
          <a:xfrm>
            <a:off x="1332000" y="2060848"/>
            <a:ext cx="4608152" cy="525852"/>
          </a:xfrm>
          <a:prstGeom prst="rect">
            <a:avLst/>
          </a:prstGeom>
        </p:spPr>
        <p:txBody>
          <a:bodyPr wrap="square" lIns="0" tIns="0" rIns="0" bIns="0" anchor="ctr">
            <a:noAutofit/>
          </a:bodyPr>
          <a:lstStyle>
            <a:lvl1pPr marL="0" indent="0" algn="l" defTabSz="914400" rtl="0" eaLnBrk="1" latinLnBrk="0" hangingPunct="1">
              <a:lnSpc>
                <a:spcPts val="2380"/>
              </a:lnSpc>
              <a:spcBef>
                <a:spcPts val="0"/>
              </a:spcBef>
              <a:buFont typeface="Arial" panose="020B0604020202020204" pitchFamily="34" charset="0"/>
              <a:buNone/>
              <a:defRPr sz="2000" kern="1200">
                <a:solidFill>
                  <a:schemeClr val="bg1"/>
                </a:solidFill>
                <a:latin typeface="Arial" panose="020B0604020202020204" pitchFamily="34" charset="0"/>
                <a:ea typeface="+mn-ea"/>
                <a:cs typeface="Arial" panose="020B0604020202020204" pitchFamily="34" charset="0"/>
              </a:defRPr>
            </a:lvl1pPr>
            <a:lvl2pPr marL="4572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3pPr>
            <a:lvl4pPr marL="1371600" indent="0" algn="l" defTabSz="914400" rtl="0" eaLnBrk="1" latinLnBrk="0" hangingPunct="1">
              <a:spcBef>
                <a:spcPct val="20000"/>
              </a:spcBef>
              <a:buFont typeface="Arial" panose="020B0604020202020204" pitchFamily="34" charset="0"/>
              <a:buNone/>
              <a:defRPr sz="2000" kern="1200">
                <a:solidFill>
                  <a:schemeClr val="tx1"/>
                </a:solidFill>
                <a:latin typeface="Arial" panose="020B0604020202020204" pitchFamily="34" charset="0"/>
                <a:ea typeface="+mn-ea"/>
                <a:cs typeface="Arial" panose="020B0604020202020204" pitchFamily="34" charset="0"/>
              </a:defRPr>
            </a:lvl4pPr>
            <a:lvl5pPr marL="1828800" indent="0" algn="l" defTabSz="914400" rtl="0" eaLnBrk="1" latinLnBrk="0" hangingPunct="1">
              <a:spcBef>
                <a:spcPct val="20000"/>
              </a:spcBef>
              <a:buFont typeface="Arial" panose="020B0604020202020204" pitchFamily="34" charset="0"/>
              <a:buNone/>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GB" sz="2400" b="1" dirty="0"/>
              <a:t>What makes a Paralympian?</a:t>
            </a:r>
          </a:p>
        </p:txBody>
      </p:sp>
      <p:sp>
        <p:nvSpPr>
          <p:cNvPr id="16" name="TextBox 15">
            <a:extLst>
              <a:ext uri="{FF2B5EF4-FFF2-40B4-BE49-F238E27FC236}">
                <a16:creationId xmlns:a16="http://schemas.microsoft.com/office/drawing/2014/main" id="{CD948B89-1966-E547-A83D-BDA819D214F2}"/>
              </a:ext>
            </a:extLst>
          </p:cNvPr>
          <p:cNvSpPr txBox="1"/>
          <p:nvPr/>
        </p:nvSpPr>
        <p:spPr>
          <a:xfrm>
            <a:off x="1332000" y="2832123"/>
            <a:ext cx="3960080" cy="1477328"/>
          </a:xfrm>
          <a:prstGeom prst="rect">
            <a:avLst/>
          </a:prstGeom>
          <a:noFill/>
        </p:spPr>
        <p:txBody>
          <a:bodyPr wrap="square" lIns="0" rtlCol="0">
            <a:spAutoFit/>
          </a:bodyPr>
          <a:lstStyle/>
          <a:p>
            <a:pPr lvl="0">
              <a:spcAft>
                <a:spcPts val="1200"/>
              </a:spcAft>
            </a:pPr>
            <a:r>
              <a:rPr lang="en-GB" b="1" dirty="0">
                <a:solidFill>
                  <a:srgbClr val="0069A9"/>
                </a:solidFill>
                <a:latin typeface="Arial" panose="020B0604020202020204" pitchFamily="34" charset="0"/>
                <a:cs typeface="Arial" panose="020B0604020202020204" pitchFamily="34" charset="0"/>
              </a:rPr>
              <a:t>Physical preparation is everything.  </a:t>
            </a:r>
            <a:br>
              <a:rPr lang="en-GB" b="1" dirty="0">
                <a:solidFill>
                  <a:srgbClr val="0069A9"/>
                </a:solidFill>
                <a:latin typeface="Arial" panose="020B0604020202020204" pitchFamily="34" charset="0"/>
                <a:cs typeface="Arial" panose="020B0604020202020204" pitchFamily="34" charset="0"/>
              </a:rPr>
            </a:br>
            <a:r>
              <a:rPr lang="en-GB" b="1" dirty="0">
                <a:solidFill>
                  <a:srgbClr val="0069A9"/>
                </a:solidFill>
                <a:latin typeface="Arial" panose="020B0604020202020204" pitchFamily="34" charset="0"/>
                <a:cs typeface="Arial" panose="020B0604020202020204" pitchFamily="34" charset="0"/>
              </a:rPr>
              <a:t>List three things that 21st century Paralympians do to prepare </a:t>
            </a:r>
            <a:br>
              <a:rPr lang="en-GB" b="1" dirty="0">
                <a:solidFill>
                  <a:srgbClr val="0069A9"/>
                </a:solidFill>
                <a:latin typeface="Arial" panose="020B0604020202020204" pitchFamily="34" charset="0"/>
                <a:cs typeface="Arial" panose="020B0604020202020204" pitchFamily="34" charset="0"/>
              </a:rPr>
            </a:br>
            <a:r>
              <a:rPr lang="en-GB" b="1" dirty="0">
                <a:solidFill>
                  <a:srgbClr val="0069A9"/>
                </a:solidFill>
                <a:latin typeface="Arial" panose="020B0604020202020204" pitchFamily="34" charset="0"/>
                <a:cs typeface="Arial" panose="020B0604020202020204" pitchFamily="34" charset="0"/>
              </a:rPr>
              <a:t>themselves to compete at the Paralympic Games.</a:t>
            </a:r>
          </a:p>
        </p:txBody>
      </p:sp>
      <p:pic>
        <p:nvPicPr>
          <p:cNvPr id="3" name="Picture 2">
            <a:extLst>
              <a:ext uri="{FF2B5EF4-FFF2-40B4-BE49-F238E27FC236}">
                <a16:creationId xmlns:a16="http://schemas.microsoft.com/office/drawing/2014/main" id="{DFED586C-1A1A-524A-9ABF-E6421D154E58}"/>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t="4143" b="7651"/>
          <a:stretch/>
        </p:blipFill>
        <p:spPr>
          <a:xfrm>
            <a:off x="6022420" y="1992394"/>
            <a:ext cx="2653268" cy="3597194"/>
          </a:xfrm>
          <a:prstGeom prst="roundRect">
            <a:avLst>
              <a:gd name="adj" fmla="val 12674"/>
            </a:avLst>
          </a:prstGeom>
        </p:spPr>
      </p:pic>
    </p:spTree>
    <p:extLst>
      <p:ext uri="{BB962C8B-B14F-4D97-AF65-F5344CB8AC3E}">
        <p14:creationId xmlns:p14="http://schemas.microsoft.com/office/powerpoint/2010/main" val="23949343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ound Same Side Corner Rectangle 7">
            <a:extLst>
              <a:ext uri="{FF2B5EF4-FFF2-40B4-BE49-F238E27FC236}">
                <a16:creationId xmlns:a16="http://schemas.microsoft.com/office/drawing/2014/main" id="{5EC55686-865F-D64A-ACD9-B1D5B4287A66}"/>
              </a:ext>
            </a:extLst>
          </p:cNvPr>
          <p:cNvSpPr/>
          <p:nvPr/>
        </p:nvSpPr>
        <p:spPr>
          <a:xfrm rot="10800000">
            <a:off x="673272" y="2578330"/>
            <a:ext cx="5050855" cy="3298939"/>
          </a:xfrm>
          <a:prstGeom prst="round2SameRect">
            <a:avLst>
              <a:gd name="adj1" fmla="val 10631"/>
              <a:gd name="adj2" fmla="val 0"/>
            </a:avLst>
          </a:prstGeom>
          <a:solidFill>
            <a:srgbClr val="0069A9">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ound Same Side Corner Rectangle 11">
            <a:extLst>
              <a:ext uri="{FF2B5EF4-FFF2-40B4-BE49-F238E27FC236}">
                <a16:creationId xmlns:a16="http://schemas.microsoft.com/office/drawing/2014/main" id="{D0B71328-E3D4-5C42-90CD-DE7EA198A23A}"/>
              </a:ext>
            </a:extLst>
          </p:cNvPr>
          <p:cNvSpPr/>
          <p:nvPr/>
        </p:nvSpPr>
        <p:spPr>
          <a:xfrm flipH="1">
            <a:off x="678760" y="1992394"/>
            <a:ext cx="5044659" cy="586800"/>
          </a:xfrm>
          <a:prstGeom prst="round2SameRect">
            <a:avLst>
              <a:gd name="adj1" fmla="val 48600"/>
              <a:gd name="adj2" fmla="val 0"/>
            </a:avLst>
          </a:prstGeom>
          <a:solidFill>
            <a:srgbClr val="0069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8" name="Picture 17">
            <a:extLst>
              <a:ext uri="{FF2B5EF4-FFF2-40B4-BE49-F238E27FC236}">
                <a16:creationId xmlns:a16="http://schemas.microsoft.com/office/drawing/2014/main" id="{A04F844F-45D3-7044-9377-D2F8D50C8DB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95536" y="1823444"/>
            <a:ext cx="813468" cy="813468"/>
          </a:xfrm>
          <a:prstGeom prst="rect">
            <a:avLst/>
          </a:prstGeom>
        </p:spPr>
      </p:pic>
      <p:sp>
        <p:nvSpPr>
          <p:cNvPr id="22" name="Text Placeholder 29">
            <a:extLst>
              <a:ext uri="{FF2B5EF4-FFF2-40B4-BE49-F238E27FC236}">
                <a16:creationId xmlns:a16="http://schemas.microsoft.com/office/drawing/2014/main" id="{3EA842C2-6E77-2246-8A8E-CFB283734DB8}"/>
              </a:ext>
            </a:extLst>
          </p:cNvPr>
          <p:cNvSpPr txBox="1">
            <a:spLocks/>
          </p:cNvSpPr>
          <p:nvPr/>
        </p:nvSpPr>
        <p:spPr>
          <a:xfrm>
            <a:off x="1332000" y="2060848"/>
            <a:ext cx="4464136" cy="525852"/>
          </a:xfrm>
          <a:prstGeom prst="rect">
            <a:avLst/>
          </a:prstGeom>
        </p:spPr>
        <p:txBody>
          <a:bodyPr wrap="square" lIns="0" tIns="0" rIns="0" bIns="0" anchor="ctr">
            <a:noAutofit/>
          </a:bodyPr>
          <a:lstStyle>
            <a:lvl1pPr marL="0" indent="0" algn="l" defTabSz="914400" rtl="0" eaLnBrk="1" latinLnBrk="0" hangingPunct="1">
              <a:lnSpc>
                <a:spcPts val="2380"/>
              </a:lnSpc>
              <a:spcBef>
                <a:spcPts val="0"/>
              </a:spcBef>
              <a:buFont typeface="Arial" panose="020B0604020202020204" pitchFamily="34" charset="0"/>
              <a:buNone/>
              <a:defRPr sz="2000" kern="1200">
                <a:solidFill>
                  <a:schemeClr val="bg1"/>
                </a:solidFill>
                <a:latin typeface="Arial" panose="020B0604020202020204" pitchFamily="34" charset="0"/>
                <a:ea typeface="+mn-ea"/>
                <a:cs typeface="Arial" panose="020B0604020202020204" pitchFamily="34" charset="0"/>
              </a:defRPr>
            </a:lvl1pPr>
            <a:lvl2pPr marL="4572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3pPr>
            <a:lvl4pPr marL="1371600" indent="0" algn="l" defTabSz="914400" rtl="0" eaLnBrk="1" latinLnBrk="0" hangingPunct="1">
              <a:spcBef>
                <a:spcPct val="20000"/>
              </a:spcBef>
              <a:buFont typeface="Arial" panose="020B0604020202020204" pitchFamily="34" charset="0"/>
              <a:buNone/>
              <a:defRPr sz="2000" kern="1200">
                <a:solidFill>
                  <a:schemeClr val="tx1"/>
                </a:solidFill>
                <a:latin typeface="Arial" panose="020B0604020202020204" pitchFamily="34" charset="0"/>
                <a:ea typeface="+mn-ea"/>
                <a:cs typeface="Arial" panose="020B0604020202020204" pitchFamily="34" charset="0"/>
              </a:defRPr>
            </a:lvl4pPr>
            <a:lvl5pPr marL="1828800" indent="0" algn="l" defTabSz="914400" rtl="0" eaLnBrk="1" latinLnBrk="0" hangingPunct="1">
              <a:spcBef>
                <a:spcPct val="20000"/>
              </a:spcBef>
              <a:buFont typeface="Arial" panose="020B0604020202020204" pitchFamily="34" charset="0"/>
              <a:buNone/>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GB" sz="2400" b="1" dirty="0"/>
              <a:t>What makes a Paralympian?</a:t>
            </a:r>
          </a:p>
        </p:txBody>
      </p:sp>
      <p:sp>
        <p:nvSpPr>
          <p:cNvPr id="15" name="TextBox 14">
            <a:extLst>
              <a:ext uri="{FF2B5EF4-FFF2-40B4-BE49-F238E27FC236}">
                <a16:creationId xmlns:a16="http://schemas.microsoft.com/office/drawing/2014/main" id="{B3DE3E3D-F45D-A341-B04E-00871562298C}"/>
              </a:ext>
            </a:extLst>
          </p:cNvPr>
          <p:cNvSpPr txBox="1"/>
          <p:nvPr/>
        </p:nvSpPr>
        <p:spPr>
          <a:xfrm>
            <a:off x="1332000" y="2832123"/>
            <a:ext cx="3456024" cy="2769989"/>
          </a:xfrm>
          <a:prstGeom prst="rect">
            <a:avLst/>
          </a:prstGeom>
          <a:noFill/>
        </p:spPr>
        <p:txBody>
          <a:bodyPr wrap="square" lIns="0" rtlCol="0">
            <a:spAutoFit/>
          </a:bodyPr>
          <a:lstStyle/>
          <a:p>
            <a:pPr lvl="0">
              <a:spcAft>
                <a:spcPts val="1200"/>
              </a:spcAft>
            </a:pPr>
            <a:r>
              <a:rPr lang="en-GB" b="1" dirty="0">
                <a:solidFill>
                  <a:srgbClr val="0069A9"/>
                </a:solidFill>
                <a:latin typeface="Arial" panose="020B0604020202020204" pitchFamily="34" charset="0"/>
                <a:cs typeface="Arial" panose="020B0604020202020204" pitchFamily="34" charset="0"/>
              </a:rPr>
              <a:t>How does a sports coach help a Paralympian?</a:t>
            </a:r>
          </a:p>
          <a:p>
            <a:pPr marL="342900" lvl="0" indent="-342900">
              <a:spcAft>
                <a:spcPts val="1200"/>
              </a:spcAft>
              <a:buFont typeface="+mj-lt"/>
              <a:buAutoNum type="alphaUcPeriod"/>
            </a:pPr>
            <a:r>
              <a:rPr lang="en-GB" dirty="0">
                <a:solidFill>
                  <a:prstClr val="black"/>
                </a:solidFill>
                <a:latin typeface="Arial" panose="020B0604020202020204" pitchFamily="34" charset="0"/>
                <a:cs typeface="Arial" panose="020B0604020202020204" pitchFamily="34" charset="0"/>
              </a:rPr>
              <a:t>Tells them what to do and leaves them to do it</a:t>
            </a:r>
          </a:p>
          <a:p>
            <a:pPr marL="342900" lvl="0" indent="-342900">
              <a:spcAft>
                <a:spcPts val="1200"/>
              </a:spcAft>
              <a:buFont typeface="+mj-lt"/>
              <a:buAutoNum type="alphaUcPeriod"/>
            </a:pPr>
            <a:r>
              <a:rPr lang="en-GB" dirty="0">
                <a:solidFill>
                  <a:prstClr val="black"/>
                </a:solidFill>
                <a:latin typeface="Arial" panose="020B0604020202020204" pitchFamily="34" charset="0"/>
                <a:cs typeface="Arial" panose="020B0604020202020204" pitchFamily="34" charset="0"/>
              </a:rPr>
              <a:t>Plans and implements training schedules</a:t>
            </a:r>
          </a:p>
          <a:p>
            <a:pPr marL="342900" lvl="0" indent="-342900">
              <a:spcAft>
                <a:spcPts val="1200"/>
              </a:spcAft>
              <a:buFont typeface="+mj-lt"/>
              <a:buAutoNum type="alphaUcPeriod"/>
            </a:pPr>
            <a:r>
              <a:rPr lang="en-GB" dirty="0">
                <a:solidFill>
                  <a:prstClr val="black"/>
                </a:solidFill>
                <a:latin typeface="Arial" panose="020B0604020202020204" pitchFamily="34" charset="0"/>
                <a:cs typeface="Arial" panose="020B0604020202020204" pitchFamily="34" charset="0"/>
              </a:rPr>
              <a:t>Plays the game or sport alongside the Paralympian</a:t>
            </a:r>
          </a:p>
        </p:txBody>
      </p:sp>
      <p:pic>
        <p:nvPicPr>
          <p:cNvPr id="9" name="Picture 8">
            <a:extLst>
              <a:ext uri="{FF2B5EF4-FFF2-40B4-BE49-F238E27FC236}">
                <a16:creationId xmlns:a16="http://schemas.microsoft.com/office/drawing/2014/main" id="{D384FE64-C7DB-5B48-9799-A44F40C56E5D}"/>
              </a:ext>
            </a:extLst>
          </p:cNvPr>
          <p:cNvPicPr>
            <a:picLocks/>
          </p:cNvPicPr>
          <p:nvPr/>
        </p:nvPicPr>
        <p:blipFill rotWithShape="1">
          <a:blip r:embed="rId4" cstate="screen">
            <a:extLst>
              <a:ext uri="{28A0092B-C50C-407E-A947-70E740481C1C}">
                <a14:useLocalDpi xmlns:a14="http://schemas.microsoft.com/office/drawing/2010/main"/>
              </a:ext>
            </a:extLst>
          </a:blip>
          <a:srcRect l="11724" r="24788" b="2565"/>
          <a:stretch/>
        </p:blipFill>
        <p:spPr>
          <a:xfrm>
            <a:off x="6001862" y="1989588"/>
            <a:ext cx="2673826" cy="2735556"/>
          </a:xfrm>
          <a:prstGeom prst="roundRect">
            <a:avLst>
              <a:gd name="adj" fmla="val 11252"/>
            </a:avLst>
          </a:prstGeom>
        </p:spPr>
      </p:pic>
    </p:spTree>
    <p:extLst>
      <p:ext uri="{BB962C8B-B14F-4D97-AF65-F5344CB8AC3E}">
        <p14:creationId xmlns:p14="http://schemas.microsoft.com/office/powerpoint/2010/main" val="20243151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ound Same Side Corner Rectangle 9">
            <a:extLst>
              <a:ext uri="{FF2B5EF4-FFF2-40B4-BE49-F238E27FC236}">
                <a16:creationId xmlns:a16="http://schemas.microsoft.com/office/drawing/2014/main" id="{5FF60A07-A6E0-BA49-8FE1-49220FECCA3D}"/>
              </a:ext>
            </a:extLst>
          </p:cNvPr>
          <p:cNvSpPr/>
          <p:nvPr/>
        </p:nvSpPr>
        <p:spPr>
          <a:xfrm rot="10800000">
            <a:off x="678752" y="2832118"/>
            <a:ext cx="3821240" cy="2397082"/>
          </a:xfrm>
          <a:prstGeom prst="round2SameRect">
            <a:avLst>
              <a:gd name="adj1" fmla="val 11940"/>
              <a:gd name="adj2" fmla="val 0"/>
            </a:avLst>
          </a:prstGeom>
          <a:solidFill>
            <a:srgbClr val="0069A9">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ound Same Side Corner Rectangle 10">
            <a:extLst>
              <a:ext uri="{FF2B5EF4-FFF2-40B4-BE49-F238E27FC236}">
                <a16:creationId xmlns:a16="http://schemas.microsoft.com/office/drawing/2014/main" id="{A57DD6C0-7E5C-1343-B77A-95E25E60E464}"/>
              </a:ext>
            </a:extLst>
          </p:cNvPr>
          <p:cNvSpPr/>
          <p:nvPr/>
        </p:nvSpPr>
        <p:spPr>
          <a:xfrm flipH="1">
            <a:off x="678755" y="1992399"/>
            <a:ext cx="3821240" cy="839723"/>
          </a:xfrm>
          <a:prstGeom prst="round2SameRect">
            <a:avLst>
              <a:gd name="adj1" fmla="val 34674"/>
              <a:gd name="adj2" fmla="val 0"/>
            </a:avLst>
          </a:prstGeom>
          <a:solidFill>
            <a:srgbClr val="0069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a:extLst>
              <a:ext uri="{FF2B5EF4-FFF2-40B4-BE49-F238E27FC236}">
                <a16:creationId xmlns:a16="http://schemas.microsoft.com/office/drawing/2014/main" id="{B7674D8C-DEFC-EB48-B263-AAF81C3C81F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95536" y="1823444"/>
            <a:ext cx="813468" cy="813468"/>
          </a:xfrm>
          <a:prstGeom prst="rect">
            <a:avLst/>
          </a:prstGeom>
        </p:spPr>
      </p:pic>
      <p:sp>
        <p:nvSpPr>
          <p:cNvPr id="14" name="TextBox 13">
            <a:extLst>
              <a:ext uri="{FF2B5EF4-FFF2-40B4-BE49-F238E27FC236}">
                <a16:creationId xmlns:a16="http://schemas.microsoft.com/office/drawing/2014/main" id="{2B39AD7A-EFEB-2344-AFF1-E33BFEECDE81}"/>
              </a:ext>
            </a:extLst>
          </p:cNvPr>
          <p:cNvSpPr txBox="1"/>
          <p:nvPr/>
        </p:nvSpPr>
        <p:spPr>
          <a:xfrm>
            <a:off x="1332000" y="3085913"/>
            <a:ext cx="3023976" cy="1908215"/>
          </a:xfrm>
          <a:prstGeom prst="rect">
            <a:avLst/>
          </a:prstGeom>
          <a:noFill/>
        </p:spPr>
        <p:txBody>
          <a:bodyPr wrap="square" lIns="0" rtlCol="0">
            <a:spAutoFit/>
          </a:bodyPr>
          <a:lstStyle/>
          <a:p>
            <a:pPr lvl="0">
              <a:spcAft>
                <a:spcPts val="1200"/>
              </a:spcAft>
            </a:pPr>
            <a:r>
              <a:rPr lang="en-GB" b="1" dirty="0">
                <a:solidFill>
                  <a:srgbClr val="0069A9"/>
                </a:solidFill>
                <a:latin typeface="Arial" panose="020B0604020202020204" pitchFamily="34" charset="0"/>
                <a:cs typeface="Arial" panose="020B0604020202020204" pitchFamily="34" charset="0"/>
              </a:rPr>
              <a:t>Who undertakes this role?</a:t>
            </a:r>
          </a:p>
          <a:p>
            <a:pPr lvl="0">
              <a:spcAft>
                <a:spcPts val="1200"/>
              </a:spcAft>
            </a:pPr>
            <a:r>
              <a:rPr lang="en-GB" dirty="0">
                <a:solidFill>
                  <a:prstClr val="black"/>
                </a:solidFill>
                <a:latin typeface="Arial" panose="020B0604020202020204" pitchFamily="34" charset="0"/>
                <a:cs typeface="Arial" panose="020B0604020202020204" pitchFamily="34" charset="0"/>
              </a:rPr>
              <a:t>Treatment of muscle and connective tissue injuries and advice on exercise programmes for prevention and treatment of injuries.</a:t>
            </a:r>
          </a:p>
        </p:txBody>
      </p:sp>
      <p:sp>
        <p:nvSpPr>
          <p:cNvPr id="16" name="Text Placeholder 29">
            <a:extLst>
              <a:ext uri="{FF2B5EF4-FFF2-40B4-BE49-F238E27FC236}">
                <a16:creationId xmlns:a16="http://schemas.microsoft.com/office/drawing/2014/main" id="{BD246EB7-A0AE-DA47-AE12-719B38EFDC59}"/>
              </a:ext>
            </a:extLst>
          </p:cNvPr>
          <p:cNvSpPr txBox="1">
            <a:spLocks/>
          </p:cNvSpPr>
          <p:nvPr/>
        </p:nvSpPr>
        <p:spPr>
          <a:xfrm>
            <a:off x="1332001" y="2060848"/>
            <a:ext cx="2591928" cy="771274"/>
          </a:xfrm>
          <a:prstGeom prst="rect">
            <a:avLst/>
          </a:prstGeom>
        </p:spPr>
        <p:txBody>
          <a:bodyPr wrap="square" lIns="0" tIns="0" rIns="0" bIns="0" anchor="ctr">
            <a:noAutofit/>
          </a:bodyPr>
          <a:lstStyle>
            <a:lvl1pPr marL="0" indent="0" algn="l" defTabSz="914400" rtl="0" eaLnBrk="1" latinLnBrk="0" hangingPunct="1">
              <a:lnSpc>
                <a:spcPts val="2380"/>
              </a:lnSpc>
              <a:spcBef>
                <a:spcPts val="0"/>
              </a:spcBef>
              <a:buFont typeface="Arial" panose="020B0604020202020204" pitchFamily="34" charset="0"/>
              <a:buNone/>
              <a:defRPr sz="2000" kern="1200">
                <a:solidFill>
                  <a:schemeClr val="bg1"/>
                </a:solidFill>
                <a:latin typeface="Arial" panose="020B0604020202020204" pitchFamily="34" charset="0"/>
                <a:ea typeface="+mn-ea"/>
                <a:cs typeface="Arial" panose="020B0604020202020204" pitchFamily="34" charset="0"/>
              </a:defRPr>
            </a:lvl1pPr>
            <a:lvl2pPr marL="4572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3pPr>
            <a:lvl4pPr marL="1371600" indent="0" algn="l" defTabSz="914400" rtl="0" eaLnBrk="1" latinLnBrk="0" hangingPunct="1">
              <a:spcBef>
                <a:spcPct val="20000"/>
              </a:spcBef>
              <a:buFont typeface="Arial" panose="020B0604020202020204" pitchFamily="34" charset="0"/>
              <a:buNone/>
              <a:defRPr sz="2000" kern="1200">
                <a:solidFill>
                  <a:schemeClr val="tx1"/>
                </a:solidFill>
                <a:latin typeface="Arial" panose="020B0604020202020204" pitchFamily="34" charset="0"/>
                <a:ea typeface="+mn-ea"/>
                <a:cs typeface="Arial" panose="020B0604020202020204" pitchFamily="34" charset="0"/>
              </a:defRPr>
            </a:lvl4pPr>
            <a:lvl5pPr marL="1828800" indent="0" algn="l" defTabSz="914400" rtl="0" eaLnBrk="1" latinLnBrk="0" hangingPunct="1">
              <a:spcBef>
                <a:spcPct val="20000"/>
              </a:spcBef>
              <a:buFont typeface="Arial" panose="020B0604020202020204" pitchFamily="34" charset="0"/>
              <a:buNone/>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GB" sz="2400" b="1" dirty="0"/>
              <a:t>What makes a Paralympian?</a:t>
            </a:r>
          </a:p>
        </p:txBody>
      </p:sp>
      <p:pic>
        <p:nvPicPr>
          <p:cNvPr id="9" name="Picture 8"/>
          <p:cNvPicPr>
            <a:picLocks noChangeAspect="1"/>
          </p:cNvPicPr>
          <p:nvPr/>
        </p:nvPicPr>
        <p:blipFill rotWithShape="1">
          <a:blip r:embed="rId4" cstate="screen">
            <a:extLst>
              <a:ext uri="{28A0092B-C50C-407E-A947-70E740481C1C}">
                <a14:useLocalDpi xmlns:a14="http://schemas.microsoft.com/office/drawing/2010/main"/>
              </a:ext>
            </a:extLst>
          </a:blip>
          <a:srcRect l="5636" r="1313"/>
          <a:stretch/>
        </p:blipFill>
        <p:spPr>
          <a:xfrm>
            <a:off x="4854447" y="1992393"/>
            <a:ext cx="3821241" cy="2732751"/>
          </a:xfrm>
          <a:prstGeom prst="roundRect">
            <a:avLst>
              <a:gd name="adj" fmla="val 11137"/>
            </a:avLst>
          </a:prstGeom>
        </p:spPr>
      </p:pic>
    </p:spTree>
    <p:extLst>
      <p:ext uri="{BB962C8B-B14F-4D97-AF65-F5344CB8AC3E}">
        <p14:creationId xmlns:p14="http://schemas.microsoft.com/office/powerpoint/2010/main" val="303968343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ound Same Side Corner Rectangle 10">
            <a:extLst>
              <a:ext uri="{FF2B5EF4-FFF2-40B4-BE49-F238E27FC236}">
                <a16:creationId xmlns:a16="http://schemas.microsoft.com/office/drawing/2014/main" id="{FD05CC27-3931-B44B-B5B2-61FEDC0E7E9D}"/>
              </a:ext>
            </a:extLst>
          </p:cNvPr>
          <p:cNvSpPr/>
          <p:nvPr/>
        </p:nvSpPr>
        <p:spPr>
          <a:xfrm rot="10800000">
            <a:off x="678757" y="2832116"/>
            <a:ext cx="4037257" cy="2757471"/>
          </a:xfrm>
          <a:prstGeom prst="round2SameRect">
            <a:avLst>
              <a:gd name="adj1" fmla="val 10504"/>
              <a:gd name="adj2" fmla="val 0"/>
            </a:avLst>
          </a:prstGeom>
          <a:solidFill>
            <a:srgbClr val="0069A9">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ound Same Side Corner Rectangle 12">
            <a:extLst>
              <a:ext uri="{FF2B5EF4-FFF2-40B4-BE49-F238E27FC236}">
                <a16:creationId xmlns:a16="http://schemas.microsoft.com/office/drawing/2014/main" id="{7E92CC04-A7F7-144B-9CDA-57E8DECA272A}"/>
              </a:ext>
            </a:extLst>
          </p:cNvPr>
          <p:cNvSpPr/>
          <p:nvPr/>
        </p:nvSpPr>
        <p:spPr>
          <a:xfrm flipH="1">
            <a:off x="678758" y="1992393"/>
            <a:ext cx="4037257" cy="839729"/>
          </a:xfrm>
          <a:prstGeom prst="round2SameRect">
            <a:avLst>
              <a:gd name="adj1" fmla="val 33666"/>
              <a:gd name="adj2" fmla="val 0"/>
            </a:avLst>
          </a:prstGeom>
          <a:solidFill>
            <a:srgbClr val="0069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a:extLst>
              <a:ext uri="{FF2B5EF4-FFF2-40B4-BE49-F238E27FC236}">
                <a16:creationId xmlns:a16="http://schemas.microsoft.com/office/drawing/2014/main" id="{52CF9D6A-C9FD-4540-95B1-7EAC4D04702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95536" y="1823444"/>
            <a:ext cx="813468" cy="813468"/>
          </a:xfrm>
          <a:prstGeom prst="rect">
            <a:avLst/>
          </a:prstGeom>
        </p:spPr>
      </p:pic>
      <p:sp>
        <p:nvSpPr>
          <p:cNvPr id="16" name="TextBox 15">
            <a:extLst>
              <a:ext uri="{FF2B5EF4-FFF2-40B4-BE49-F238E27FC236}">
                <a16:creationId xmlns:a16="http://schemas.microsoft.com/office/drawing/2014/main" id="{F5AB5FE8-1433-B348-B577-8063E652B049}"/>
              </a:ext>
            </a:extLst>
          </p:cNvPr>
          <p:cNvSpPr txBox="1"/>
          <p:nvPr/>
        </p:nvSpPr>
        <p:spPr>
          <a:xfrm>
            <a:off x="1332000" y="3085913"/>
            <a:ext cx="3023976" cy="2215991"/>
          </a:xfrm>
          <a:prstGeom prst="rect">
            <a:avLst/>
          </a:prstGeom>
          <a:noFill/>
        </p:spPr>
        <p:txBody>
          <a:bodyPr wrap="square" lIns="0" rtlCol="0">
            <a:spAutoFit/>
          </a:bodyPr>
          <a:lstStyle/>
          <a:p>
            <a:pPr lvl="0">
              <a:spcAft>
                <a:spcPts val="1200"/>
              </a:spcAft>
            </a:pPr>
            <a:r>
              <a:rPr lang="en-GB" b="1" dirty="0">
                <a:solidFill>
                  <a:srgbClr val="0069A9"/>
                </a:solidFill>
                <a:latin typeface="Arial" panose="020B0604020202020204" pitchFamily="34" charset="0"/>
                <a:cs typeface="Arial" panose="020B0604020202020204" pitchFamily="34" charset="0"/>
              </a:rPr>
              <a:t>Who takes responsibility for the mental preparation of Paralympians?</a:t>
            </a:r>
          </a:p>
          <a:p>
            <a:pPr marL="342900" lvl="0" indent="-342900">
              <a:spcAft>
                <a:spcPts val="1200"/>
              </a:spcAft>
              <a:buFont typeface="+mj-lt"/>
              <a:buAutoNum type="alphaUcPeriod"/>
            </a:pPr>
            <a:r>
              <a:rPr lang="en-GB" dirty="0">
                <a:solidFill>
                  <a:prstClr val="black"/>
                </a:solidFill>
                <a:latin typeface="Arial" panose="020B0604020202020204" pitchFamily="34" charset="0"/>
                <a:cs typeface="Arial" panose="020B0604020202020204" pitchFamily="34" charset="0"/>
              </a:rPr>
              <a:t>Physiologist</a:t>
            </a:r>
          </a:p>
          <a:p>
            <a:pPr marL="342900" lvl="0" indent="-342900">
              <a:spcAft>
                <a:spcPts val="1200"/>
              </a:spcAft>
              <a:buFont typeface="+mj-lt"/>
              <a:buAutoNum type="alphaUcPeriod"/>
            </a:pPr>
            <a:r>
              <a:rPr lang="en-GB" dirty="0">
                <a:solidFill>
                  <a:prstClr val="black"/>
                </a:solidFill>
                <a:latin typeface="Arial" panose="020B0604020202020204" pitchFamily="34" charset="0"/>
                <a:cs typeface="Arial" panose="020B0604020202020204" pitchFamily="34" charset="0"/>
              </a:rPr>
              <a:t>Psychologist</a:t>
            </a:r>
          </a:p>
          <a:p>
            <a:pPr marL="342900" lvl="0" indent="-342900">
              <a:spcAft>
                <a:spcPts val="1200"/>
              </a:spcAft>
              <a:buFont typeface="+mj-lt"/>
              <a:buAutoNum type="alphaUcPeriod"/>
            </a:pPr>
            <a:r>
              <a:rPr lang="en-GB" dirty="0">
                <a:solidFill>
                  <a:prstClr val="black"/>
                </a:solidFill>
                <a:latin typeface="Arial" panose="020B0604020202020204" pitchFamily="34" charset="0"/>
                <a:cs typeface="Arial" panose="020B0604020202020204" pitchFamily="34" charset="0"/>
              </a:rPr>
              <a:t>Physiotherapist</a:t>
            </a:r>
          </a:p>
        </p:txBody>
      </p:sp>
      <p:sp>
        <p:nvSpPr>
          <p:cNvPr id="17" name="Text Placeholder 29">
            <a:extLst>
              <a:ext uri="{FF2B5EF4-FFF2-40B4-BE49-F238E27FC236}">
                <a16:creationId xmlns:a16="http://schemas.microsoft.com/office/drawing/2014/main" id="{53AF8738-83B3-D34D-9C04-072FBB233618}"/>
              </a:ext>
            </a:extLst>
          </p:cNvPr>
          <p:cNvSpPr txBox="1">
            <a:spLocks/>
          </p:cNvSpPr>
          <p:nvPr/>
        </p:nvSpPr>
        <p:spPr>
          <a:xfrm>
            <a:off x="1332001" y="2060848"/>
            <a:ext cx="2591928" cy="771274"/>
          </a:xfrm>
          <a:prstGeom prst="rect">
            <a:avLst/>
          </a:prstGeom>
        </p:spPr>
        <p:txBody>
          <a:bodyPr wrap="square" lIns="0" tIns="0" rIns="0" bIns="0" anchor="ctr">
            <a:noAutofit/>
          </a:bodyPr>
          <a:lstStyle>
            <a:lvl1pPr marL="0" indent="0" algn="l" defTabSz="914400" rtl="0" eaLnBrk="1" latinLnBrk="0" hangingPunct="1">
              <a:lnSpc>
                <a:spcPts val="2380"/>
              </a:lnSpc>
              <a:spcBef>
                <a:spcPts val="0"/>
              </a:spcBef>
              <a:buFont typeface="Arial" panose="020B0604020202020204" pitchFamily="34" charset="0"/>
              <a:buNone/>
              <a:defRPr sz="2000" kern="1200">
                <a:solidFill>
                  <a:schemeClr val="bg1"/>
                </a:solidFill>
                <a:latin typeface="Arial" panose="020B0604020202020204" pitchFamily="34" charset="0"/>
                <a:ea typeface="+mn-ea"/>
                <a:cs typeface="Arial" panose="020B0604020202020204" pitchFamily="34" charset="0"/>
              </a:defRPr>
            </a:lvl1pPr>
            <a:lvl2pPr marL="4572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3pPr>
            <a:lvl4pPr marL="1371600" indent="0" algn="l" defTabSz="914400" rtl="0" eaLnBrk="1" latinLnBrk="0" hangingPunct="1">
              <a:spcBef>
                <a:spcPct val="20000"/>
              </a:spcBef>
              <a:buFont typeface="Arial" panose="020B0604020202020204" pitchFamily="34" charset="0"/>
              <a:buNone/>
              <a:defRPr sz="2000" kern="1200">
                <a:solidFill>
                  <a:schemeClr val="tx1"/>
                </a:solidFill>
                <a:latin typeface="Arial" panose="020B0604020202020204" pitchFamily="34" charset="0"/>
                <a:ea typeface="+mn-ea"/>
                <a:cs typeface="Arial" panose="020B0604020202020204" pitchFamily="34" charset="0"/>
              </a:defRPr>
            </a:lvl4pPr>
            <a:lvl5pPr marL="1828800" indent="0" algn="l" defTabSz="914400" rtl="0" eaLnBrk="1" latinLnBrk="0" hangingPunct="1">
              <a:spcBef>
                <a:spcPct val="20000"/>
              </a:spcBef>
              <a:buFont typeface="Arial" panose="020B0604020202020204" pitchFamily="34" charset="0"/>
              <a:buNone/>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GB" sz="2400" b="1" dirty="0"/>
              <a:t>What makes a Paralympian?</a:t>
            </a:r>
          </a:p>
        </p:txBody>
      </p:sp>
      <p:pic>
        <p:nvPicPr>
          <p:cNvPr id="8" name="Picture 7"/>
          <p:cNvPicPr>
            <a:picLocks noChangeAspect="1"/>
          </p:cNvPicPr>
          <p:nvPr/>
        </p:nvPicPr>
        <p:blipFill rotWithShape="1">
          <a:blip r:embed="rId4" cstate="screen">
            <a:extLst>
              <a:ext uri="{28A0092B-C50C-407E-A947-70E740481C1C}">
                <a14:useLocalDpi xmlns:a14="http://schemas.microsoft.com/office/drawing/2010/main"/>
              </a:ext>
            </a:extLst>
          </a:blip>
          <a:srcRect l="3669" r="17299"/>
          <a:stretch/>
        </p:blipFill>
        <p:spPr>
          <a:xfrm>
            <a:off x="5009218" y="1992393"/>
            <a:ext cx="3666470" cy="3092791"/>
          </a:xfrm>
          <a:prstGeom prst="roundRect">
            <a:avLst>
              <a:gd name="adj" fmla="val 10013"/>
            </a:avLst>
          </a:prstGeom>
        </p:spPr>
      </p:pic>
    </p:spTree>
    <p:extLst>
      <p:ext uri="{BB962C8B-B14F-4D97-AF65-F5344CB8AC3E}">
        <p14:creationId xmlns:p14="http://schemas.microsoft.com/office/powerpoint/2010/main" val="329782144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3" cstate="screen">
            <a:extLst>
              <a:ext uri="{28A0092B-C50C-407E-A947-70E740481C1C}">
                <a14:useLocalDpi xmlns:a14="http://schemas.microsoft.com/office/drawing/2010/main"/>
              </a:ext>
            </a:extLst>
          </a:blip>
          <a:srcRect l="15079" t="11105" r="3261" b="713"/>
          <a:stretch/>
        </p:blipFill>
        <p:spPr>
          <a:xfrm>
            <a:off x="6011800" y="1992392"/>
            <a:ext cx="2673827" cy="3597195"/>
          </a:xfrm>
          <a:prstGeom prst="roundRect">
            <a:avLst>
              <a:gd name="adj" fmla="val 11601"/>
            </a:avLst>
          </a:prstGeom>
        </p:spPr>
      </p:pic>
      <p:sp>
        <p:nvSpPr>
          <p:cNvPr id="18" name="Round Same Side Corner Rectangle 17">
            <a:extLst>
              <a:ext uri="{FF2B5EF4-FFF2-40B4-BE49-F238E27FC236}">
                <a16:creationId xmlns:a16="http://schemas.microsoft.com/office/drawing/2014/main" id="{350BA387-7269-8140-A86D-08B4A3A7568A}"/>
              </a:ext>
            </a:extLst>
          </p:cNvPr>
          <p:cNvSpPr/>
          <p:nvPr/>
        </p:nvSpPr>
        <p:spPr>
          <a:xfrm rot="10800000">
            <a:off x="673271" y="2578330"/>
            <a:ext cx="5050855" cy="850670"/>
          </a:xfrm>
          <a:prstGeom prst="round2SameRect">
            <a:avLst>
              <a:gd name="adj1" fmla="val 34518"/>
              <a:gd name="adj2" fmla="val 0"/>
            </a:avLst>
          </a:prstGeom>
          <a:solidFill>
            <a:srgbClr val="0069A9">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ound Same Side Corner Rectangle 18">
            <a:extLst>
              <a:ext uri="{FF2B5EF4-FFF2-40B4-BE49-F238E27FC236}">
                <a16:creationId xmlns:a16="http://schemas.microsoft.com/office/drawing/2014/main" id="{4F4329BF-26BD-DC4B-B7F7-E6BE4941A76A}"/>
              </a:ext>
            </a:extLst>
          </p:cNvPr>
          <p:cNvSpPr/>
          <p:nvPr/>
        </p:nvSpPr>
        <p:spPr>
          <a:xfrm flipH="1">
            <a:off x="678760" y="1992394"/>
            <a:ext cx="5044659" cy="586800"/>
          </a:xfrm>
          <a:prstGeom prst="round2SameRect">
            <a:avLst>
              <a:gd name="adj1" fmla="val 48600"/>
              <a:gd name="adj2" fmla="val 0"/>
            </a:avLst>
          </a:prstGeom>
          <a:solidFill>
            <a:srgbClr val="0069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 name="Picture 19">
            <a:extLst>
              <a:ext uri="{FF2B5EF4-FFF2-40B4-BE49-F238E27FC236}">
                <a16:creationId xmlns:a16="http://schemas.microsoft.com/office/drawing/2014/main" id="{CC2E129A-A8BE-2C4C-9B6D-2A3A5F2D857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95536" y="1823444"/>
            <a:ext cx="813468" cy="813468"/>
          </a:xfrm>
          <a:prstGeom prst="rect">
            <a:avLst/>
          </a:prstGeom>
        </p:spPr>
      </p:pic>
      <p:sp>
        <p:nvSpPr>
          <p:cNvPr id="21" name="Text Placeholder 29">
            <a:extLst>
              <a:ext uri="{FF2B5EF4-FFF2-40B4-BE49-F238E27FC236}">
                <a16:creationId xmlns:a16="http://schemas.microsoft.com/office/drawing/2014/main" id="{1A2A60A9-F746-3545-9783-E47235538900}"/>
              </a:ext>
            </a:extLst>
          </p:cNvPr>
          <p:cNvSpPr txBox="1">
            <a:spLocks/>
          </p:cNvSpPr>
          <p:nvPr/>
        </p:nvSpPr>
        <p:spPr>
          <a:xfrm>
            <a:off x="1332000" y="2060848"/>
            <a:ext cx="4464136" cy="525852"/>
          </a:xfrm>
          <a:prstGeom prst="rect">
            <a:avLst/>
          </a:prstGeom>
        </p:spPr>
        <p:txBody>
          <a:bodyPr wrap="square" lIns="0" tIns="0" rIns="0" bIns="0" anchor="ctr">
            <a:noAutofit/>
          </a:bodyPr>
          <a:lstStyle>
            <a:lvl1pPr marL="0" indent="0" algn="l" defTabSz="914400" rtl="0" eaLnBrk="1" latinLnBrk="0" hangingPunct="1">
              <a:lnSpc>
                <a:spcPts val="2380"/>
              </a:lnSpc>
              <a:spcBef>
                <a:spcPts val="0"/>
              </a:spcBef>
              <a:buFont typeface="Arial" panose="020B0604020202020204" pitchFamily="34" charset="0"/>
              <a:buNone/>
              <a:defRPr sz="2000" kern="1200">
                <a:solidFill>
                  <a:schemeClr val="bg1"/>
                </a:solidFill>
                <a:latin typeface="Arial" panose="020B0604020202020204" pitchFamily="34" charset="0"/>
                <a:ea typeface="+mn-ea"/>
                <a:cs typeface="Arial" panose="020B0604020202020204" pitchFamily="34" charset="0"/>
              </a:defRPr>
            </a:lvl1pPr>
            <a:lvl2pPr marL="4572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3pPr>
            <a:lvl4pPr marL="1371600" indent="0" algn="l" defTabSz="914400" rtl="0" eaLnBrk="1" latinLnBrk="0" hangingPunct="1">
              <a:spcBef>
                <a:spcPct val="20000"/>
              </a:spcBef>
              <a:buFont typeface="Arial" panose="020B0604020202020204" pitchFamily="34" charset="0"/>
              <a:buNone/>
              <a:defRPr sz="2000" kern="1200">
                <a:solidFill>
                  <a:schemeClr val="tx1"/>
                </a:solidFill>
                <a:latin typeface="Arial" panose="020B0604020202020204" pitchFamily="34" charset="0"/>
                <a:ea typeface="+mn-ea"/>
                <a:cs typeface="Arial" panose="020B0604020202020204" pitchFamily="34" charset="0"/>
              </a:defRPr>
            </a:lvl4pPr>
            <a:lvl5pPr marL="1828800" indent="0" algn="l" defTabSz="914400" rtl="0" eaLnBrk="1" latinLnBrk="0" hangingPunct="1">
              <a:spcBef>
                <a:spcPct val="20000"/>
              </a:spcBef>
              <a:buFont typeface="Arial" panose="020B0604020202020204" pitchFamily="34" charset="0"/>
              <a:buNone/>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GB" sz="2400" b="1" dirty="0"/>
              <a:t>What makes a Paralympian?</a:t>
            </a:r>
          </a:p>
        </p:txBody>
      </p:sp>
      <p:sp>
        <p:nvSpPr>
          <p:cNvPr id="22" name="TextBox 21">
            <a:extLst>
              <a:ext uri="{FF2B5EF4-FFF2-40B4-BE49-F238E27FC236}">
                <a16:creationId xmlns:a16="http://schemas.microsoft.com/office/drawing/2014/main" id="{C28B03AF-71A7-BD4E-9D04-DA1549D7F5F2}"/>
              </a:ext>
            </a:extLst>
          </p:cNvPr>
          <p:cNvSpPr txBox="1"/>
          <p:nvPr/>
        </p:nvSpPr>
        <p:spPr>
          <a:xfrm>
            <a:off x="1332000" y="2832123"/>
            <a:ext cx="3816064" cy="369332"/>
          </a:xfrm>
          <a:prstGeom prst="rect">
            <a:avLst/>
          </a:prstGeom>
          <a:noFill/>
        </p:spPr>
        <p:txBody>
          <a:bodyPr wrap="square" lIns="0" rtlCol="0">
            <a:spAutoFit/>
          </a:bodyPr>
          <a:lstStyle/>
          <a:p>
            <a:pPr lvl="0">
              <a:spcAft>
                <a:spcPts val="1200"/>
              </a:spcAft>
            </a:pPr>
            <a:r>
              <a:rPr lang="en-GB" b="1" dirty="0">
                <a:solidFill>
                  <a:srgbClr val="0069A9"/>
                </a:solidFill>
                <a:latin typeface="Arial" panose="020B0604020202020204" pitchFamily="34" charset="0"/>
                <a:cs typeface="Arial" panose="020B0604020202020204" pitchFamily="34" charset="0"/>
              </a:rPr>
              <a:t>What does a sport technician do?</a:t>
            </a:r>
            <a:endParaRPr lang="en-GB" dirty="0">
              <a:solidFill>
                <a:prstClr val="black"/>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81441100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ound Same Side Corner Rectangle 10">
            <a:extLst>
              <a:ext uri="{FF2B5EF4-FFF2-40B4-BE49-F238E27FC236}">
                <a16:creationId xmlns:a16="http://schemas.microsoft.com/office/drawing/2014/main" id="{FD05CC27-3931-B44B-B5B2-61FEDC0E7E9D}"/>
              </a:ext>
            </a:extLst>
          </p:cNvPr>
          <p:cNvSpPr/>
          <p:nvPr/>
        </p:nvSpPr>
        <p:spPr>
          <a:xfrm rot="10800000">
            <a:off x="678757" y="2832114"/>
            <a:ext cx="3245172" cy="1100942"/>
          </a:xfrm>
          <a:prstGeom prst="round2SameRect">
            <a:avLst>
              <a:gd name="adj1" fmla="val 26270"/>
              <a:gd name="adj2" fmla="val 0"/>
            </a:avLst>
          </a:prstGeom>
          <a:solidFill>
            <a:srgbClr val="0069A9">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ound Same Side Corner Rectangle 12">
            <a:extLst>
              <a:ext uri="{FF2B5EF4-FFF2-40B4-BE49-F238E27FC236}">
                <a16:creationId xmlns:a16="http://schemas.microsoft.com/office/drawing/2014/main" id="{7E92CC04-A7F7-144B-9CDA-57E8DECA272A}"/>
              </a:ext>
            </a:extLst>
          </p:cNvPr>
          <p:cNvSpPr>
            <a:spLocks noChangeAspect="1"/>
          </p:cNvSpPr>
          <p:nvPr/>
        </p:nvSpPr>
        <p:spPr>
          <a:xfrm flipH="1">
            <a:off x="678758" y="1992393"/>
            <a:ext cx="3245172" cy="839729"/>
          </a:xfrm>
          <a:prstGeom prst="round2SameRect">
            <a:avLst>
              <a:gd name="adj1" fmla="val 33666"/>
              <a:gd name="adj2" fmla="val 0"/>
            </a:avLst>
          </a:prstGeom>
          <a:solidFill>
            <a:srgbClr val="0069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a:extLst>
              <a:ext uri="{FF2B5EF4-FFF2-40B4-BE49-F238E27FC236}">
                <a16:creationId xmlns:a16="http://schemas.microsoft.com/office/drawing/2014/main" id="{52CF9D6A-C9FD-4540-95B1-7EAC4D04702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95536" y="1823444"/>
            <a:ext cx="813468" cy="813468"/>
          </a:xfrm>
          <a:prstGeom prst="rect">
            <a:avLst/>
          </a:prstGeom>
        </p:spPr>
      </p:pic>
      <p:sp>
        <p:nvSpPr>
          <p:cNvPr id="16" name="TextBox 15">
            <a:extLst>
              <a:ext uri="{FF2B5EF4-FFF2-40B4-BE49-F238E27FC236}">
                <a16:creationId xmlns:a16="http://schemas.microsoft.com/office/drawing/2014/main" id="{F5AB5FE8-1433-B348-B577-8063E652B049}"/>
              </a:ext>
            </a:extLst>
          </p:cNvPr>
          <p:cNvSpPr txBox="1"/>
          <p:nvPr/>
        </p:nvSpPr>
        <p:spPr>
          <a:xfrm>
            <a:off x="1332000" y="3085913"/>
            <a:ext cx="2303896" cy="646331"/>
          </a:xfrm>
          <a:prstGeom prst="rect">
            <a:avLst/>
          </a:prstGeom>
          <a:noFill/>
        </p:spPr>
        <p:txBody>
          <a:bodyPr wrap="square" lIns="0" rtlCol="0">
            <a:spAutoFit/>
          </a:bodyPr>
          <a:lstStyle/>
          <a:p>
            <a:pPr lvl="0">
              <a:spcAft>
                <a:spcPts val="1200"/>
              </a:spcAft>
            </a:pPr>
            <a:r>
              <a:rPr lang="en-GB" b="1" dirty="0">
                <a:solidFill>
                  <a:srgbClr val="0069A9"/>
                </a:solidFill>
                <a:latin typeface="Arial" panose="020B0604020202020204" pitchFamily="34" charset="0"/>
                <a:cs typeface="Arial" panose="020B0604020202020204" pitchFamily="34" charset="0"/>
              </a:rPr>
              <a:t>List two other support staff roles.</a:t>
            </a:r>
          </a:p>
        </p:txBody>
      </p:sp>
      <p:sp>
        <p:nvSpPr>
          <p:cNvPr id="17" name="Text Placeholder 29">
            <a:extLst>
              <a:ext uri="{FF2B5EF4-FFF2-40B4-BE49-F238E27FC236}">
                <a16:creationId xmlns:a16="http://schemas.microsoft.com/office/drawing/2014/main" id="{53AF8738-83B3-D34D-9C04-072FBB233618}"/>
              </a:ext>
            </a:extLst>
          </p:cNvPr>
          <p:cNvSpPr txBox="1">
            <a:spLocks/>
          </p:cNvSpPr>
          <p:nvPr/>
        </p:nvSpPr>
        <p:spPr>
          <a:xfrm>
            <a:off x="1332001" y="2060848"/>
            <a:ext cx="2591928" cy="771274"/>
          </a:xfrm>
          <a:prstGeom prst="rect">
            <a:avLst/>
          </a:prstGeom>
        </p:spPr>
        <p:txBody>
          <a:bodyPr wrap="square" lIns="0" tIns="0" rIns="0" bIns="0" anchor="ctr">
            <a:noAutofit/>
          </a:bodyPr>
          <a:lstStyle>
            <a:lvl1pPr marL="0" indent="0" algn="l" defTabSz="914400" rtl="0" eaLnBrk="1" latinLnBrk="0" hangingPunct="1">
              <a:lnSpc>
                <a:spcPts val="2380"/>
              </a:lnSpc>
              <a:spcBef>
                <a:spcPts val="0"/>
              </a:spcBef>
              <a:buFont typeface="Arial" panose="020B0604020202020204" pitchFamily="34" charset="0"/>
              <a:buNone/>
              <a:defRPr sz="2000" kern="1200">
                <a:solidFill>
                  <a:schemeClr val="bg1"/>
                </a:solidFill>
                <a:latin typeface="Arial" panose="020B0604020202020204" pitchFamily="34" charset="0"/>
                <a:ea typeface="+mn-ea"/>
                <a:cs typeface="Arial" panose="020B0604020202020204" pitchFamily="34" charset="0"/>
              </a:defRPr>
            </a:lvl1pPr>
            <a:lvl2pPr marL="4572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3pPr>
            <a:lvl4pPr marL="1371600" indent="0" algn="l" defTabSz="914400" rtl="0" eaLnBrk="1" latinLnBrk="0" hangingPunct="1">
              <a:spcBef>
                <a:spcPct val="20000"/>
              </a:spcBef>
              <a:buFont typeface="Arial" panose="020B0604020202020204" pitchFamily="34" charset="0"/>
              <a:buNone/>
              <a:defRPr sz="2000" kern="1200">
                <a:solidFill>
                  <a:schemeClr val="tx1"/>
                </a:solidFill>
                <a:latin typeface="Arial" panose="020B0604020202020204" pitchFamily="34" charset="0"/>
                <a:ea typeface="+mn-ea"/>
                <a:cs typeface="Arial" panose="020B0604020202020204" pitchFamily="34" charset="0"/>
              </a:defRPr>
            </a:lvl4pPr>
            <a:lvl5pPr marL="1828800" indent="0" algn="l" defTabSz="914400" rtl="0" eaLnBrk="1" latinLnBrk="0" hangingPunct="1">
              <a:spcBef>
                <a:spcPct val="20000"/>
              </a:spcBef>
              <a:buFont typeface="Arial" panose="020B0604020202020204" pitchFamily="34" charset="0"/>
              <a:buNone/>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GB" sz="2400" b="1" dirty="0"/>
              <a:t>What makes a Paralympian?</a:t>
            </a:r>
          </a:p>
        </p:txBody>
      </p:sp>
      <p:pic>
        <p:nvPicPr>
          <p:cNvPr id="8" name="Picture 7"/>
          <p:cNvPicPr>
            <a:picLocks noChangeAspect="1"/>
          </p:cNvPicPr>
          <p:nvPr/>
        </p:nvPicPr>
        <p:blipFill rotWithShape="1">
          <a:blip r:embed="rId4" cstate="screen">
            <a:extLst>
              <a:ext uri="{28A0092B-C50C-407E-A947-70E740481C1C}">
                <a14:useLocalDpi xmlns:a14="http://schemas.microsoft.com/office/drawing/2010/main"/>
              </a:ext>
            </a:extLst>
          </a:blip>
          <a:srcRect l="3219" r="3219"/>
          <a:stretch/>
        </p:blipFill>
        <p:spPr>
          <a:xfrm>
            <a:off x="4175250" y="1992392"/>
            <a:ext cx="4499992" cy="3597195"/>
          </a:xfrm>
          <a:prstGeom prst="roundRect">
            <a:avLst>
              <a:gd name="adj" fmla="val 7559"/>
            </a:avLst>
          </a:prstGeom>
        </p:spPr>
      </p:pic>
    </p:spTree>
    <p:extLst>
      <p:ext uri="{BB962C8B-B14F-4D97-AF65-F5344CB8AC3E}">
        <p14:creationId xmlns:p14="http://schemas.microsoft.com/office/powerpoint/2010/main" val="152628706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ound Same Side Corner Rectangle 7">
            <a:extLst>
              <a:ext uri="{FF2B5EF4-FFF2-40B4-BE49-F238E27FC236}">
                <a16:creationId xmlns:a16="http://schemas.microsoft.com/office/drawing/2014/main" id="{5EC55686-865F-D64A-ACD9-B1D5B4287A66}"/>
              </a:ext>
            </a:extLst>
          </p:cNvPr>
          <p:cNvSpPr/>
          <p:nvPr/>
        </p:nvSpPr>
        <p:spPr>
          <a:xfrm rot="10800000">
            <a:off x="673272" y="2492896"/>
            <a:ext cx="7786511" cy="1080120"/>
          </a:xfrm>
          <a:prstGeom prst="round2SameRect">
            <a:avLst>
              <a:gd name="adj1" fmla="val 27562"/>
              <a:gd name="adj2" fmla="val 0"/>
            </a:avLst>
          </a:prstGeom>
          <a:solidFill>
            <a:srgbClr val="0069A9">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ound Same Side Corner Rectangle 11">
            <a:extLst>
              <a:ext uri="{FF2B5EF4-FFF2-40B4-BE49-F238E27FC236}">
                <a16:creationId xmlns:a16="http://schemas.microsoft.com/office/drawing/2014/main" id="{D0B71328-E3D4-5C42-90CD-DE7EA198A23A}"/>
              </a:ext>
            </a:extLst>
          </p:cNvPr>
          <p:cNvSpPr/>
          <p:nvPr/>
        </p:nvSpPr>
        <p:spPr>
          <a:xfrm flipH="1">
            <a:off x="678763" y="1992394"/>
            <a:ext cx="7781025" cy="586800"/>
          </a:xfrm>
          <a:prstGeom prst="round2SameRect">
            <a:avLst>
              <a:gd name="adj1" fmla="val 48600"/>
              <a:gd name="adj2" fmla="val 0"/>
            </a:avLst>
          </a:prstGeom>
          <a:solidFill>
            <a:srgbClr val="0069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8" name="Picture 17">
            <a:extLst>
              <a:ext uri="{FF2B5EF4-FFF2-40B4-BE49-F238E27FC236}">
                <a16:creationId xmlns:a16="http://schemas.microsoft.com/office/drawing/2014/main" id="{A04F844F-45D3-7044-9377-D2F8D50C8DB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95536" y="1823444"/>
            <a:ext cx="813468" cy="813468"/>
          </a:xfrm>
          <a:prstGeom prst="rect">
            <a:avLst/>
          </a:prstGeom>
        </p:spPr>
      </p:pic>
      <p:sp>
        <p:nvSpPr>
          <p:cNvPr id="22" name="Text Placeholder 29">
            <a:extLst>
              <a:ext uri="{FF2B5EF4-FFF2-40B4-BE49-F238E27FC236}">
                <a16:creationId xmlns:a16="http://schemas.microsoft.com/office/drawing/2014/main" id="{3EA842C2-6E77-2246-8A8E-CFB283734DB8}"/>
              </a:ext>
            </a:extLst>
          </p:cNvPr>
          <p:cNvSpPr txBox="1">
            <a:spLocks/>
          </p:cNvSpPr>
          <p:nvPr/>
        </p:nvSpPr>
        <p:spPr>
          <a:xfrm>
            <a:off x="1332000" y="2060848"/>
            <a:ext cx="6120320" cy="525852"/>
          </a:xfrm>
          <a:prstGeom prst="rect">
            <a:avLst/>
          </a:prstGeom>
        </p:spPr>
        <p:txBody>
          <a:bodyPr wrap="square" lIns="0" tIns="0" rIns="0" bIns="0" anchor="ctr">
            <a:noAutofit/>
          </a:bodyPr>
          <a:lstStyle>
            <a:lvl1pPr marL="0" indent="0" algn="l" defTabSz="914400" rtl="0" eaLnBrk="1" latinLnBrk="0" hangingPunct="1">
              <a:lnSpc>
                <a:spcPts val="2380"/>
              </a:lnSpc>
              <a:spcBef>
                <a:spcPts val="0"/>
              </a:spcBef>
              <a:buFont typeface="Arial" panose="020B0604020202020204" pitchFamily="34" charset="0"/>
              <a:buNone/>
              <a:defRPr sz="2000" kern="1200">
                <a:solidFill>
                  <a:schemeClr val="bg1"/>
                </a:solidFill>
                <a:latin typeface="Arial" panose="020B0604020202020204" pitchFamily="34" charset="0"/>
                <a:ea typeface="+mn-ea"/>
                <a:cs typeface="Arial" panose="020B0604020202020204" pitchFamily="34" charset="0"/>
              </a:defRPr>
            </a:lvl1pPr>
            <a:lvl2pPr marL="4572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3pPr>
            <a:lvl4pPr marL="1371600" indent="0" algn="l" defTabSz="914400" rtl="0" eaLnBrk="1" latinLnBrk="0" hangingPunct="1">
              <a:spcBef>
                <a:spcPct val="20000"/>
              </a:spcBef>
              <a:buFont typeface="Arial" panose="020B0604020202020204" pitchFamily="34" charset="0"/>
              <a:buNone/>
              <a:defRPr sz="2000" kern="1200">
                <a:solidFill>
                  <a:schemeClr val="tx1"/>
                </a:solidFill>
                <a:latin typeface="Arial" panose="020B0604020202020204" pitchFamily="34" charset="0"/>
                <a:ea typeface="+mn-ea"/>
                <a:cs typeface="Arial" panose="020B0604020202020204" pitchFamily="34" charset="0"/>
              </a:defRPr>
            </a:lvl4pPr>
            <a:lvl5pPr marL="1828800" indent="0" algn="l" defTabSz="914400" rtl="0" eaLnBrk="1" latinLnBrk="0" hangingPunct="1">
              <a:spcBef>
                <a:spcPct val="20000"/>
              </a:spcBef>
              <a:buFont typeface="Arial" panose="020B0604020202020204" pitchFamily="34" charset="0"/>
              <a:buNone/>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GB" sz="2400" b="1" dirty="0"/>
              <a:t>What makes a Paralympian?</a:t>
            </a:r>
          </a:p>
        </p:txBody>
      </p:sp>
      <p:sp>
        <p:nvSpPr>
          <p:cNvPr id="15" name="TextBox 14">
            <a:extLst>
              <a:ext uri="{FF2B5EF4-FFF2-40B4-BE49-F238E27FC236}">
                <a16:creationId xmlns:a16="http://schemas.microsoft.com/office/drawing/2014/main" id="{B3DE3E3D-F45D-A341-B04E-00871562298C}"/>
              </a:ext>
            </a:extLst>
          </p:cNvPr>
          <p:cNvSpPr txBox="1"/>
          <p:nvPr/>
        </p:nvSpPr>
        <p:spPr>
          <a:xfrm>
            <a:off x="1332000" y="2746685"/>
            <a:ext cx="6696384" cy="646331"/>
          </a:xfrm>
          <a:prstGeom prst="rect">
            <a:avLst/>
          </a:prstGeom>
          <a:noFill/>
        </p:spPr>
        <p:txBody>
          <a:bodyPr wrap="square" lIns="0" rtlCol="0">
            <a:spAutoFit/>
          </a:bodyPr>
          <a:lstStyle/>
          <a:p>
            <a:pPr lvl="0">
              <a:spcAft>
                <a:spcPts val="2400"/>
              </a:spcAft>
            </a:pPr>
            <a:r>
              <a:rPr lang="en-GB" b="1" dirty="0">
                <a:solidFill>
                  <a:srgbClr val="0069A9"/>
                </a:solidFill>
                <a:latin typeface="Arial" panose="020B0604020202020204" pitchFamily="34" charset="0"/>
                <a:cs typeface="Arial" panose="020B0604020202020204" pitchFamily="34" charset="0"/>
              </a:rPr>
              <a:t>List two reasons why Paralympic records have improved between 1968 and 2016.</a:t>
            </a:r>
          </a:p>
        </p:txBody>
      </p:sp>
      <p:pic>
        <p:nvPicPr>
          <p:cNvPr id="10" name="Picture 9">
            <a:extLst>
              <a:ext uri="{FF2B5EF4-FFF2-40B4-BE49-F238E27FC236}">
                <a16:creationId xmlns:a16="http://schemas.microsoft.com/office/drawing/2014/main" id="{FE28F028-C209-7547-8074-EB29E0FFF9ED}"/>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t="15604" b="12029"/>
          <a:stretch/>
        </p:blipFill>
        <p:spPr>
          <a:xfrm>
            <a:off x="673272" y="3789039"/>
            <a:ext cx="3743767" cy="1943777"/>
          </a:xfrm>
          <a:prstGeom prst="roundRect">
            <a:avLst>
              <a:gd name="adj" fmla="val 15031"/>
            </a:avLst>
          </a:prstGeom>
        </p:spPr>
      </p:pic>
      <p:pic>
        <p:nvPicPr>
          <p:cNvPr id="11" name="Picture 10">
            <a:extLst>
              <a:ext uri="{FF2B5EF4-FFF2-40B4-BE49-F238E27FC236}">
                <a16:creationId xmlns:a16="http://schemas.microsoft.com/office/drawing/2014/main" id="{9A19FBD0-9000-1C4B-8273-53F0E8FC84A9}"/>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t="8664" b="13378"/>
          <a:stretch/>
        </p:blipFill>
        <p:spPr>
          <a:xfrm>
            <a:off x="4716017" y="3789040"/>
            <a:ext cx="3743766" cy="1943776"/>
          </a:xfrm>
          <a:prstGeom prst="roundRect">
            <a:avLst>
              <a:gd name="adj" fmla="val 15031"/>
            </a:avLst>
          </a:prstGeom>
        </p:spPr>
      </p:pic>
    </p:spTree>
    <p:extLst>
      <p:ext uri="{BB962C8B-B14F-4D97-AF65-F5344CB8AC3E}">
        <p14:creationId xmlns:p14="http://schemas.microsoft.com/office/powerpoint/2010/main" val="370306990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ound Same Side Corner Rectangle 10">
            <a:extLst>
              <a:ext uri="{FF2B5EF4-FFF2-40B4-BE49-F238E27FC236}">
                <a16:creationId xmlns:a16="http://schemas.microsoft.com/office/drawing/2014/main" id="{FD05CC27-3931-B44B-B5B2-61FEDC0E7E9D}"/>
              </a:ext>
            </a:extLst>
          </p:cNvPr>
          <p:cNvSpPr/>
          <p:nvPr/>
        </p:nvSpPr>
        <p:spPr>
          <a:xfrm rot="10800000">
            <a:off x="678755" y="2832120"/>
            <a:ext cx="3605212" cy="1172941"/>
          </a:xfrm>
          <a:prstGeom prst="round2SameRect">
            <a:avLst>
              <a:gd name="adj1" fmla="val 26182"/>
              <a:gd name="adj2" fmla="val 0"/>
            </a:avLst>
          </a:prstGeom>
          <a:solidFill>
            <a:srgbClr val="0069A9">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ound Same Side Corner Rectangle 12">
            <a:extLst>
              <a:ext uri="{FF2B5EF4-FFF2-40B4-BE49-F238E27FC236}">
                <a16:creationId xmlns:a16="http://schemas.microsoft.com/office/drawing/2014/main" id="{7E92CC04-A7F7-144B-9CDA-57E8DECA272A}"/>
              </a:ext>
            </a:extLst>
          </p:cNvPr>
          <p:cNvSpPr/>
          <p:nvPr/>
        </p:nvSpPr>
        <p:spPr>
          <a:xfrm flipH="1">
            <a:off x="678756" y="1992399"/>
            <a:ext cx="3605212" cy="839723"/>
          </a:xfrm>
          <a:prstGeom prst="round2SameRect">
            <a:avLst>
              <a:gd name="adj1" fmla="val 33666"/>
              <a:gd name="adj2" fmla="val 0"/>
            </a:avLst>
          </a:prstGeom>
          <a:solidFill>
            <a:srgbClr val="0069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a:extLst>
              <a:ext uri="{FF2B5EF4-FFF2-40B4-BE49-F238E27FC236}">
                <a16:creationId xmlns:a16="http://schemas.microsoft.com/office/drawing/2014/main" id="{52CF9D6A-C9FD-4540-95B1-7EAC4D04702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95536" y="1823444"/>
            <a:ext cx="813468" cy="813468"/>
          </a:xfrm>
          <a:prstGeom prst="rect">
            <a:avLst/>
          </a:prstGeom>
        </p:spPr>
      </p:pic>
      <p:sp>
        <p:nvSpPr>
          <p:cNvPr id="16" name="TextBox 15">
            <a:extLst>
              <a:ext uri="{FF2B5EF4-FFF2-40B4-BE49-F238E27FC236}">
                <a16:creationId xmlns:a16="http://schemas.microsoft.com/office/drawing/2014/main" id="{F5AB5FE8-1433-B348-B577-8063E652B049}"/>
              </a:ext>
            </a:extLst>
          </p:cNvPr>
          <p:cNvSpPr txBox="1"/>
          <p:nvPr/>
        </p:nvSpPr>
        <p:spPr>
          <a:xfrm>
            <a:off x="1332000" y="3085913"/>
            <a:ext cx="2735944" cy="646331"/>
          </a:xfrm>
          <a:prstGeom prst="rect">
            <a:avLst/>
          </a:prstGeom>
          <a:noFill/>
        </p:spPr>
        <p:txBody>
          <a:bodyPr wrap="square" lIns="0" rtlCol="0">
            <a:spAutoFit/>
          </a:bodyPr>
          <a:lstStyle/>
          <a:p>
            <a:pPr lvl="0">
              <a:spcAft>
                <a:spcPts val="1200"/>
              </a:spcAft>
            </a:pPr>
            <a:r>
              <a:rPr lang="en-GB" b="1" dirty="0">
                <a:solidFill>
                  <a:srgbClr val="0069A9"/>
                </a:solidFill>
                <a:latin typeface="Arial" panose="020B0604020202020204" pitchFamily="34" charset="0"/>
                <a:cs typeface="Arial" panose="020B0604020202020204" pitchFamily="34" charset="0"/>
              </a:rPr>
              <a:t>Give two characteristics of mental toughness.</a:t>
            </a:r>
            <a:endParaRPr lang="en-GB" b="1" dirty="0">
              <a:solidFill>
                <a:srgbClr val="FF0000"/>
              </a:solidFill>
              <a:latin typeface="Arial" panose="020B0604020202020204" pitchFamily="34" charset="0"/>
              <a:cs typeface="Arial" panose="020B0604020202020204" pitchFamily="34" charset="0"/>
            </a:endParaRPr>
          </a:p>
        </p:txBody>
      </p:sp>
      <p:sp>
        <p:nvSpPr>
          <p:cNvPr id="17" name="Text Placeholder 29">
            <a:extLst>
              <a:ext uri="{FF2B5EF4-FFF2-40B4-BE49-F238E27FC236}">
                <a16:creationId xmlns:a16="http://schemas.microsoft.com/office/drawing/2014/main" id="{53AF8738-83B3-D34D-9C04-072FBB233618}"/>
              </a:ext>
            </a:extLst>
          </p:cNvPr>
          <p:cNvSpPr txBox="1">
            <a:spLocks/>
          </p:cNvSpPr>
          <p:nvPr/>
        </p:nvSpPr>
        <p:spPr>
          <a:xfrm>
            <a:off x="1332001" y="2060848"/>
            <a:ext cx="2591928" cy="771274"/>
          </a:xfrm>
          <a:prstGeom prst="rect">
            <a:avLst/>
          </a:prstGeom>
        </p:spPr>
        <p:txBody>
          <a:bodyPr wrap="square" lIns="0" tIns="0" rIns="0" bIns="0" anchor="ctr">
            <a:noAutofit/>
          </a:bodyPr>
          <a:lstStyle>
            <a:lvl1pPr marL="0" indent="0" algn="l" defTabSz="914400" rtl="0" eaLnBrk="1" latinLnBrk="0" hangingPunct="1">
              <a:lnSpc>
                <a:spcPts val="2380"/>
              </a:lnSpc>
              <a:spcBef>
                <a:spcPts val="0"/>
              </a:spcBef>
              <a:buFont typeface="Arial" panose="020B0604020202020204" pitchFamily="34" charset="0"/>
              <a:buNone/>
              <a:defRPr sz="2000" kern="1200">
                <a:solidFill>
                  <a:schemeClr val="bg1"/>
                </a:solidFill>
                <a:latin typeface="Arial" panose="020B0604020202020204" pitchFamily="34" charset="0"/>
                <a:ea typeface="+mn-ea"/>
                <a:cs typeface="Arial" panose="020B0604020202020204" pitchFamily="34" charset="0"/>
              </a:defRPr>
            </a:lvl1pPr>
            <a:lvl2pPr marL="4572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3pPr>
            <a:lvl4pPr marL="1371600" indent="0" algn="l" defTabSz="914400" rtl="0" eaLnBrk="1" latinLnBrk="0" hangingPunct="1">
              <a:spcBef>
                <a:spcPct val="20000"/>
              </a:spcBef>
              <a:buFont typeface="Arial" panose="020B0604020202020204" pitchFamily="34" charset="0"/>
              <a:buNone/>
              <a:defRPr sz="2000" kern="1200">
                <a:solidFill>
                  <a:schemeClr val="tx1"/>
                </a:solidFill>
                <a:latin typeface="Arial" panose="020B0604020202020204" pitchFamily="34" charset="0"/>
                <a:ea typeface="+mn-ea"/>
                <a:cs typeface="Arial" panose="020B0604020202020204" pitchFamily="34" charset="0"/>
              </a:defRPr>
            </a:lvl4pPr>
            <a:lvl5pPr marL="1828800" indent="0" algn="l" defTabSz="914400" rtl="0" eaLnBrk="1" latinLnBrk="0" hangingPunct="1">
              <a:spcBef>
                <a:spcPct val="20000"/>
              </a:spcBef>
              <a:buFont typeface="Arial" panose="020B0604020202020204" pitchFamily="34" charset="0"/>
              <a:buNone/>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GB" sz="2400" b="1" dirty="0"/>
              <a:t>What makes a Paralympian?</a:t>
            </a:r>
          </a:p>
        </p:txBody>
      </p:sp>
      <p:pic>
        <p:nvPicPr>
          <p:cNvPr id="3" name="Picture 2">
            <a:extLst>
              <a:ext uri="{FF2B5EF4-FFF2-40B4-BE49-F238E27FC236}">
                <a16:creationId xmlns:a16="http://schemas.microsoft.com/office/drawing/2014/main" id="{740A0400-E4E1-524C-91C1-41E8B5CE7132}"/>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199" r="22721"/>
          <a:stretch/>
        </p:blipFill>
        <p:spPr>
          <a:xfrm>
            <a:off x="4495180" y="1992399"/>
            <a:ext cx="4180508" cy="3597189"/>
          </a:xfrm>
          <a:prstGeom prst="roundRect">
            <a:avLst>
              <a:gd name="adj" fmla="val 8488"/>
            </a:avLst>
          </a:prstGeom>
        </p:spPr>
      </p:pic>
    </p:spTree>
    <p:extLst>
      <p:ext uri="{BB962C8B-B14F-4D97-AF65-F5344CB8AC3E}">
        <p14:creationId xmlns:p14="http://schemas.microsoft.com/office/powerpoint/2010/main" val="328791899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ound Same Side Corner Rectangle 10">
            <a:extLst>
              <a:ext uri="{FF2B5EF4-FFF2-40B4-BE49-F238E27FC236}">
                <a16:creationId xmlns:a16="http://schemas.microsoft.com/office/drawing/2014/main" id="{B02F2042-185E-314B-8FA1-428C727B5C16}"/>
              </a:ext>
            </a:extLst>
          </p:cNvPr>
          <p:cNvSpPr/>
          <p:nvPr/>
        </p:nvSpPr>
        <p:spPr>
          <a:xfrm rot="10800000">
            <a:off x="673272" y="2578332"/>
            <a:ext cx="5770936" cy="2722876"/>
          </a:xfrm>
          <a:prstGeom prst="round2SameRect">
            <a:avLst>
              <a:gd name="adj1" fmla="val 10923"/>
              <a:gd name="adj2" fmla="val 0"/>
            </a:avLst>
          </a:prstGeom>
          <a:solidFill>
            <a:srgbClr val="0069A9">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ound Same Side Corner Rectangle 11">
            <a:extLst>
              <a:ext uri="{FF2B5EF4-FFF2-40B4-BE49-F238E27FC236}">
                <a16:creationId xmlns:a16="http://schemas.microsoft.com/office/drawing/2014/main" id="{049F3437-1D3F-7E43-AF4C-9088212DD8B5}"/>
              </a:ext>
            </a:extLst>
          </p:cNvPr>
          <p:cNvSpPr/>
          <p:nvPr/>
        </p:nvSpPr>
        <p:spPr>
          <a:xfrm flipH="1">
            <a:off x="678760" y="1992394"/>
            <a:ext cx="5763857" cy="586800"/>
          </a:xfrm>
          <a:prstGeom prst="round2SameRect">
            <a:avLst>
              <a:gd name="adj1" fmla="val 48600"/>
              <a:gd name="adj2" fmla="val 0"/>
            </a:avLst>
          </a:prstGeom>
          <a:solidFill>
            <a:srgbClr val="0069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a:extLst>
              <a:ext uri="{FF2B5EF4-FFF2-40B4-BE49-F238E27FC236}">
                <a16:creationId xmlns:a16="http://schemas.microsoft.com/office/drawing/2014/main" id="{FDB0350D-21AC-0044-A58F-BA67933904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95536" y="1823444"/>
            <a:ext cx="813468" cy="813468"/>
          </a:xfrm>
          <a:prstGeom prst="rect">
            <a:avLst/>
          </a:prstGeom>
        </p:spPr>
      </p:pic>
      <p:sp>
        <p:nvSpPr>
          <p:cNvPr id="15" name="Text Placeholder 29">
            <a:extLst>
              <a:ext uri="{FF2B5EF4-FFF2-40B4-BE49-F238E27FC236}">
                <a16:creationId xmlns:a16="http://schemas.microsoft.com/office/drawing/2014/main" id="{8548A3BF-5C02-644D-A8EE-70FB5B7CDDDF}"/>
              </a:ext>
            </a:extLst>
          </p:cNvPr>
          <p:cNvSpPr txBox="1">
            <a:spLocks/>
          </p:cNvSpPr>
          <p:nvPr/>
        </p:nvSpPr>
        <p:spPr>
          <a:xfrm>
            <a:off x="1332000" y="2060848"/>
            <a:ext cx="4608152" cy="525852"/>
          </a:xfrm>
          <a:prstGeom prst="rect">
            <a:avLst/>
          </a:prstGeom>
        </p:spPr>
        <p:txBody>
          <a:bodyPr wrap="square" lIns="0" tIns="0" rIns="0" bIns="0" anchor="ctr">
            <a:noAutofit/>
          </a:bodyPr>
          <a:lstStyle>
            <a:lvl1pPr marL="0" indent="0" algn="l" defTabSz="914400" rtl="0" eaLnBrk="1" latinLnBrk="0" hangingPunct="1">
              <a:lnSpc>
                <a:spcPts val="2380"/>
              </a:lnSpc>
              <a:spcBef>
                <a:spcPts val="0"/>
              </a:spcBef>
              <a:buFont typeface="Arial" panose="020B0604020202020204" pitchFamily="34" charset="0"/>
              <a:buNone/>
              <a:defRPr sz="2000" kern="1200">
                <a:solidFill>
                  <a:schemeClr val="bg1"/>
                </a:solidFill>
                <a:latin typeface="Arial" panose="020B0604020202020204" pitchFamily="34" charset="0"/>
                <a:ea typeface="+mn-ea"/>
                <a:cs typeface="Arial" panose="020B0604020202020204" pitchFamily="34" charset="0"/>
              </a:defRPr>
            </a:lvl1pPr>
            <a:lvl2pPr marL="4572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3pPr>
            <a:lvl4pPr marL="1371600" indent="0" algn="l" defTabSz="914400" rtl="0" eaLnBrk="1" latinLnBrk="0" hangingPunct="1">
              <a:spcBef>
                <a:spcPct val="20000"/>
              </a:spcBef>
              <a:buFont typeface="Arial" panose="020B0604020202020204" pitchFamily="34" charset="0"/>
              <a:buNone/>
              <a:defRPr sz="2000" kern="1200">
                <a:solidFill>
                  <a:schemeClr val="tx1"/>
                </a:solidFill>
                <a:latin typeface="Arial" panose="020B0604020202020204" pitchFamily="34" charset="0"/>
                <a:ea typeface="+mn-ea"/>
                <a:cs typeface="Arial" panose="020B0604020202020204" pitchFamily="34" charset="0"/>
              </a:defRPr>
            </a:lvl4pPr>
            <a:lvl5pPr marL="1828800" indent="0" algn="l" defTabSz="914400" rtl="0" eaLnBrk="1" latinLnBrk="0" hangingPunct="1">
              <a:spcBef>
                <a:spcPct val="20000"/>
              </a:spcBef>
              <a:buFont typeface="Arial" panose="020B0604020202020204" pitchFamily="34" charset="0"/>
              <a:buNone/>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GB" sz="2400" b="1" dirty="0"/>
              <a:t>What makes a Paralympian?</a:t>
            </a:r>
          </a:p>
        </p:txBody>
      </p:sp>
      <p:sp>
        <p:nvSpPr>
          <p:cNvPr id="16" name="TextBox 15">
            <a:extLst>
              <a:ext uri="{FF2B5EF4-FFF2-40B4-BE49-F238E27FC236}">
                <a16:creationId xmlns:a16="http://schemas.microsoft.com/office/drawing/2014/main" id="{CD948B89-1966-E547-A83D-BDA819D214F2}"/>
              </a:ext>
            </a:extLst>
          </p:cNvPr>
          <p:cNvSpPr txBox="1"/>
          <p:nvPr/>
        </p:nvSpPr>
        <p:spPr>
          <a:xfrm>
            <a:off x="1332000" y="2832123"/>
            <a:ext cx="4896184" cy="2215991"/>
          </a:xfrm>
          <a:prstGeom prst="rect">
            <a:avLst/>
          </a:prstGeom>
          <a:noFill/>
        </p:spPr>
        <p:txBody>
          <a:bodyPr wrap="square" lIns="0" rtlCol="0">
            <a:spAutoFit/>
          </a:bodyPr>
          <a:lstStyle/>
          <a:p>
            <a:pPr lvl="0">
              <a:spcAft>
                <a:spcPts val="1200"/>
              </a:spcAft>
            </a:pPr>
            <a:r>
              <a:rPr lang="en-GB" b="1" dirty="0">
                <a:solidFill>
                  <a:srgbClr val="0069A9"/>
                </a:solidFill>
                <a:latin typeface="Arial" panose="020B0604020202020204" pitchFamily="34" charset="0"/>
                <a:cs typeface="Arial" panose="020B0604020202020204" pitchFamily="34" charset="0"/>
              </a:rPr>
              <a:t>Through their preparation and performances,</a:t>
            </a:r>
            <a:r>
              <a:rPr lang="en-GB" b="1" dirty="0">
                <a:solidFill>
                  <a:srgbClr val="FF0000"/>
                </a:solidFill>
                <a:latin typeface="Arial" panose="020B0604020202020204" pitchFamily="34" charset="0"/>
                <a:cs typeface="Arial" panose="020B0604020202020204" pitchFamily="34" charset="0"/>
              </a:rPr>
              <a:t> </a:t>
            </a:r>
            <a:r>
              <a:rPr lang="en-GB" b="1" dirty="0">
                <a:solidFill>
                  <a:srgbClr val="0069A9"/>
                </a:solidFill>
                <a:latin typeface="Arial" panose="020B0604020202020204" pitchFamily="34" charset="0"/>
                <a:cs typeface="Arial" panose="020B0604020202020204" pitchFamily="34" charset="0"/>
              </a:rPr>
              <a:t>what Paralympic values </a:t>
            </a:r>
            <a:br>
              <a:rPr lang="en-GB" b="1" dirty="0">
                <a:solidFill>
                  <a:srgbClr val="0069A9"/>
                </a:solidFill>
                <a:latin typeface="Arial" panose="020B0604020202020204" pitchFamily="34" charset="0"/>
                <a:cs typeface="Arial" panose="020B0604020202020204" pitchFamily="34" charset="0"/>
              </a:rPr>
            </a:br>
            <a:r>
              <a:rPr lang="en-GB" b="1" dirty="0">
                <a:solidFill>
                  <a:srgbClr val="0069A9"/>
                </a:solidFill>
                <a:latin typeface="Arial" panose="020B0604020202020204" pitchFamily="34" charset="0"/>
                <a:cs typeface="Arial" panose="020B0604020202020204" pitchFamily="34" charset="0"/>
              </a:rPr>
              <a:t>do the Para athletes demonstrate?</a:t>
            </a:r>
            <a:endParaRPr lang="en-GB" dirty="0">
              <a:solidFill>
                <a:srgbClr val="0069A9"/>
              </a:solidFill>
              <a:latin typeface="Arial" panose="020B0604020202020204" pitchFamily="34" charset="0"/>
              <a:cs typeface="Arial" panose="020B0604020202020204" pitchFamily="34" charset="0"/>
            </a:endParaRPr>
          </a:p>
          <a:p>
            <a:pPr marL="342900" lvl="0" indent="-342900">
              <a:spcAft>
                <a:spcPts val="1200"/>
              </a:spcAft>
              <a:buFont typeface="+mj-lt"/>
              <a:buAutoNum type="alphaUcPeriod"/>
            </a:pPr>
            <a:r>
              <a:rPr lang="en-GB" dirty="0">
                <a:solidFill>
                  <a:prstClr val="black"/>
                </a:solidFill>
                <a:latin typeface="Arial" panose="020B0604020202020204" pitchFamily="34" charset="0"/>
                <a:cs typeface="Arial" panose="020B0604020202020204" pitchFamily="34" charset="0"/>
              </a:rPr>
              <a:t>excellence, respect, friendship</a:t>
            </a:r>
          </a:p>
          <a:p>
            <a:pPr marL="342900" lvl="0" indent="-342900">
              <a:spcAft>
                <a:spcPts val="1200"/>
              </a:spcAft>
              <a:buFont typeface="+mj-lt"/>
              <a:buAutoNum type="alphaUcPeriod"/>
            </a:pPr>
            <a:r>
              <a:rPr lang="en-GB" dirty="0">
                <a:solidFill>
                  <a:prstClr val="black"/>
                </a:solidFill>
                <a:latin typeface="Arial" panose="020B0604020202020204" pitchFamily="34" charset="0"/>
                <a:cs typeface="Arial" panose="020B0604020202020204" pitchFamily="34" charset="0"/>
              </a:rPr>
              <a:t>inspiration, respect, equality, excellence</a:t>
            </a:r>
          </a:p>
          <a:p>
            <a:pPr marL="342900" lvl="0" indent="-342900">
              <a:spcAft>
                <a:spcPts val="1200"/>
              </a:spcAft>
              <a:buFont typeface="+mj-lt"/>
              <a:buAutoNum type="alphaUcPeriod"/>
            </a:pPr>
            <a:r>
              <a:rPr lang="en-GB" dirty="0">
                <a:solidFill>
                  <a:prstClr val="black"/>
                </a:solidFill>
                <a:latin typeface="Arial" panose="020B0604020202020204" pitchFamily="34" charset="0"/>
                <a:cs typeface="Arial" panose="020B0604020202020204" pitchFamily="34" charset="0"/>
              </a:rPr>
              <a:t>determination, inspiration, equality, courage</a:t>
            </a:r>
          </a:p>
        </p:txBody>
      </p:sp>
      <p:pic>
        <p:nvPicPr>
          <p:cNvPr id="3" name="Picture 2">
            <a:extLst>
              <a:ext uri="{FF2B5EF4-FFF2-40B4-BE49-F238E27FC236}">
                <a16:creationId xmlns:a16="http://schemas.microsoft.com/office/drawing/2014/main" id="{F491EF04-F9A8-1C41-89AC-62D846F2BD8F}"/>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10855" r="13089"/>
          <a:stretch/>
        </p:blipFill>
        <p:spPr>
          <a:xfrm>
            <a:off x="6662797" y="1992395"/>
            <a:ext cx="2012891" cy="3308814"/>
          </a:xfrm>
          <a:prstGeom prst="roundRect">
            <a:avLst>
              <a:gd name="adj" fmla="val 13697"/>
            </a:avLst>
          </a:prstGeom>
        </p:spPr>
      </p:pic>
    </p:spTree>
    <p:extLst>
      <p:ext uri="{BB962C8B-B14F-4D97-AF65-F5344CB8AC3E}">
        <p14:creationId xmlns:p14="http://schemas.microsoft.com/office/powerpoint/2010/main" val="401681377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7554</TotalTime>
  <Words>198</Words>
  <Application>Microsoft Macintosh PowerPoint</Application>
  <PresentationFormat>On-screen Show (4:3)</PresentationFormat>
  <Paragraphs>52</Paragraphs>
  <Slides>10</Slides>
  <Notes>10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10</vt:i4>
      </vt:variant>
    </vt:vector>
  </HeadingPairs>
  <TitlesOfParts>
    <vt:vector size="13" baseType="lpstr">
      <vt:lpstr>Arial</vt:lpstr>
      <vt:lpstr>Calibri</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Celebrate with a name…</dc:title>
  <dc:creator>pc</dc:creator>
  <cp:lastModifiedBy>christopher Smith</cp:lastModifiedBy>
  <cp:revision>304</cp:revision>
  <dcterms:created xsi:type="dcterms:W3CDTF">2014-10-03T17:23:26Z</dcterms:created>
  <dcterms:modified xsi:type="dcterms:W3CDTF">2018-09-17T15:08:48Z</dcterms:modified>
</cp:coreProperties>
</file>